
<file path=[Content_Types].xml><?xml version="1.0" encoding="utf-8"?>
<Types xmlns="http://schemas.openxmlformats.org/package/2006/content-types">
  <Default Extension="fntdata" ContentType="application/x-fontdata"/>
  <Default Extension="jpeg" ContentType="image/jpeg"/>
  <Default Extension="jpg" ContentType="image/pn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media/image4.jpg" ContentType="image/jpeg"/>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4"/>
  </p:sldMasterIdLst>
  <p:notesMasterIdLst>
    <p:notesMasterId r:id="rId27"/>
  </p:notesMasterIdLst>
  <p:handoutMasterIdLst>
    <p:handoutMasterId r:id="rId28"/>
  </p:handoutMasterIdLst>
  <p:sldIdLst>
    <p:sldId id="436" r:id="rId5"/>
    <p:sldId id="445" r:id="rId6"/>
    <p:sldId id="336" r:id="rId7"/>
    <p:sldId id="435" r:id="rId8"/>
    <p:sldId id="337" r:id="rId9"/>
    <p:sldId id="433" r:id="rId10"/>
    <p:sldId id="339" r:id="rId11"/>
    <p:sldId id="338" r:id="rId12"/>
    <p:sldId id="341" r:id="rId13"/>
    <p:sldId id="343" r:id="rId14"/>
    <p:sldId id="342" r:id="rId15"/>
    <p:sldId id="345" r:id="rId16"/>
    <p:sldId id="344" r:id="rId17"/>
    <p:sldId id="446" r:id="rId18"/>
    <p:sldId id="346" r:id="rId19"/>
    <p:sldId id="347" r:id="rId20"/>
    <p:sldId id="349" r:id="rId21"/>
    <p:sldId id="350" r:id="rId22"/>
    <p:sldId id="357" r:id="rId23"/>
    <p:sldId id="447" r:id="rId24"/>
    <p:sldId id="448" r:id="rId25"/>
    <p:sldId id="358" r:id="rId26"/>
  </p:sldIdLst>
  <p:sldSz cx="12192000" cy="6858000"/>
  <p:notesSz cx="6858000" cy="9144000"/>
  <p:embeddedFontLst>
    <p:embeddedFont>
      <p:font typeface="Calibri" panose="020F0502020204030204" pitchFamily="34" charset="0"/>
      <p:regular r:id="rId29"/>
      <p:bold r:id="rId30"/>
      <p:italic r:id="rId31"/>
      <p:boldItalic r:id="rId32"/>
    </p:embeddedFont>
    <p:embeddedFont>
      <p:font typeface="Cascadia Mono" panose="020B0609020000020004" pitchFamily="49" charset="0"/>
      <p:regular r:id="rId33"/>
      <p:bold r:id="rId34"/>
    </p:embeddedFont>
    <p:embeddedFont>
      <p:font typeface="Nunito" pitchFamily="2" charset="0"/>
      <p:regular r:id="rId35"/>
      <p:bold r:id="rId36"/>
      <p:italic r:id="rId37"/>
      <p:boldItalic r:id="rId38"/>
    </p:embeddedFont>
    <p:embeddedFont>
      <p:font typeface="Nunito ExtraLight" pitchFamily="2" charset="0"/>
      <p:regular r:id="rId39"/>
      <p:italic r:id="rId40"/>
    </p:embeddedFont>
    <p:embeddedFont>
      <p:font typeface="Nunito Light" pitchFamily="2" charset="0"/>
      <p:regular r:id="rId41"/>
      <p:italic r:id="rId42"/>
    </p:embeddedFont>
    <p:embeddedFont>
      <p:font typeface="Poppins ExtraLight" panose="00000300000000000000" pitchFamily="2" charset="0"/>
      <p:regular r:id="rId43"/>
      <p:italic r:id="rId44"/>
    </p:embeddedFont>
    <p:embeddedFont>
      <p:font typeface="Poppins Light" panose="00000400000000000000" pitchFamily="2" charset="0"/>
      <p:regular r:id="rId45"/>
      <p:italic r:id="rId46"/>
    </p:embeddedFont>
    <p:embeddedFont>
      <p:font typeface="Poppins Thin" panose="00000300000000000000" pitchFamily="2" charset="0"/>
      <p:regular r:id="rId47"/>
      <p:italic r:id="rId48"/>
    </p:embeddedFont>
  </p:embeddedFontLst>
  <p:custDataLst>
    <p:tags r:id="rId49"/>
  </p:custDataLst>
  <p:defaultTex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3" userDrawn="1">
          <p15:clr>
            <a:srgbClr val="A4A3A4"/>
          </p15:clr>
        </p15:guide>
        <p15:guide id="2" pos="3863"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194BF"/>
    <a:srgbClr val="F1542F"/>
    <a:srgbClr val="F04C25"/>
    <a:srgbClr val="F48165"/>
    <a:srgbClr val="9CBC4F"/>
    <a:srgbClr val="7B8E4F"/>
    <a:srgbClr val="FFFFFF"/>
    <a:srgbClr val="B03C5D"/>
    <a:srgbClr val="009CAB"/>
    <a:srgbClr val="8B455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C001AED-2FE3-402F-888D-4E6663C5BB92}" v="2" dt="2022-04-26T08:21:13.082"/>
  </p1510:revLst>
</p1510:revInfo>
</file>

<file path=ppt/tableStyles.xml><?xml version="1.0" encoding="utf-8"?>
<a:tblStyleLst xmlns:a="http://schemas.openxmlformats.org/drawingml/2006/main" def="{5C22544A-7EE6-4342-B048-85BDC9FD1C3A}">
  <a:tblStyle styleId="{5C22544A-7EE6-4342-B048-85BDC9FD1C3A}" styleName="Stijl, gemiddeld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43" autoAdjust="0"/>
    <p:restoredTop sz="93342" autoAdjust="0"/>
  </p:normalViewPr>
  <p:slideViewPr>
    <p:cSldViewPr snapToGrid="0">
      <p:cViewPr varScale="1">
        <p:scale>
          <a:sx n="80" d="100"/>
          <a:sy n="80" d="100"/>
        </p:scale>
        <p:origin x="58" y="58"/>
      </p:cViewPr>
      <p:guideLst>
        <p:guide orient="horz" pos="2183"/>
        <p:guide pos="3863"/>
      </p:guideLst>
    </p:cSldViewPr>
  </p:slideViewPr>
  <p:outlineViewPr>
    <p:cViewPr>
      <p:scale>
        <a:sx n="33" d="100"/>
        <a:sy n="33" d="100"/>
      </p:scale>
      <p:origin x="0" y="-15350"/>
    </p:cViewPr>
  </p:outlineViewPr>
  <p:notesTextViewPr>
    <p:cViewPr>
      <p:scale>
        <a:sx n="1" d="1"/>
        <a:sy n="1" d="1"/>
      </p:scale>
      <p:origin x="0" y="0"/>
    </p:cViewPr>
  </p:notesTextViewPr>
  <p:sorterViewPr>
    <p:cViewPr>
      <p:scale>
        <a:sx n="100" d="100"/>
        <a:sy n="100" d="100"/>
      </p:scale>
      <p:origin x="0" y="0"/>
    </p:cViewPr>
  </p:sorterViewPr>
  <p:notesViewPr>
    <p:cSldViewPr snapToGrid="0" showGuides="1">
      <p:cViewPr varScale="1">
        <p:scale>
          <a:sx n="62" d="100"/>
          <a:sy n="62" d="100"/>
        </p:scale>
        <p:origin x="2299" y="7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font" Target="fonts/font11.fntdata"/><Relationship Id="rId21" Type="http://schemas.openxmlformats.org/officeDocument/2006/relationships/slide" Target="slides/slide17.xml"/><Relationship Id="rId34" Type="http://schemas.openxmlformats.org/officeDocument/2006/relationships/font" Target="fonts/font6.fntdata"/><Relationship Id="rId42" Type="http://schemas.openxmlformats.org/officeDocument/2006/relationships/font" Target="fonts/font14.fntdata"/><Relationship Id="rId47" Type="http://schemas.openxmlformats.org/officeDocument/2006/relationships/font" Target="fonts/font19.fntdata"/><Relationship Id="rId50" Type="http://schemas.openxmlformats.org/officeDocument/2006/relationships/presProps" Target="presProps.xml"/><Relationship Id="rId55"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font" Target="fonts/font1.fntdata"/><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font" Target="fonts/font12.fntdata"/><Relationship Id="rId45" Type="http://schemas.openxmlformats.org/officeDocument/2006/relationships/font" Target="fonts/font17.fntdata"/><Relationship Id="rId53" Type="http://schemas.openxmlformats.org/officeDocument/2006/relationships/tableStyles" Target="tableStyles.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3.fntdata"/><Relationship Id="rId44" Type="http://schemas.openxmlformats.org/officeDocument/2006/relationships/font" Target="fonts/font16.fntdata"/><Relationship Id="rId52"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font" Target="fonts/font2.fntdata"/><Relationship Id="rId35" Type="http://schemas.openxmlformats.org/officeDocument/2006/relationships/font" Target="fonts/font7.fntdata"/><Relationship Id="rId43" Type="http://schemas.openxmlformats.org/officeDocument/2006/relationships/font" Target="fonts/font15.fntdata"/><Relationship Id="rId48" Type="http://schemas.openxmlformats.org/officeDocument/2006/relationships/font" Target="fonts/font20.fntdata"/><Relationship Id="rId8" Type="http://schemas.openxmlformats.org/officeDocument/2006/relationships/slide" Target="slides/slide4.xml"/><Relationship Id="rId51"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font" Target="fonts/font5.fntdata"/><Relationship Id="rId38" Type="http://schemas.openxmlformats.org/officeDocument/2006/relationships/font" Target="fonts/font10.fntdata"/><Relationship Id="rId46" Type="http://schemas.openxmlformats.org/officeDocument/2006/relationships/font" Target="fonts/font18.fntdata"/><Relationship Id="rId20" Type="http://schemas.openxmlformats.org/officeDocument/2006/relationships/slide" Target="slides/slide16.xml"/><Relationship Id="rId41" Type="http://schemas.openxmlformats.org/officeDocument/2006/relationships/font" Target="fonts/font13.fntdata"/><Relationship Id="rId54"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handoutMaster" Target="handoutMasters/handoutMaster1.xml"/><Relationship Id="rId36" Type="http://schemas.openxmlformats.org/officeDocument/2006/relationships/font" Target="fonts/font8.fntdata"/><Relationship Id="rId49" Type="http://schemas.openxmlformats.org/officeDocument/2006/relationships/tags" Target="tags/tag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llen Torfs" userId="c6aa1e10-4a12-4511-8c7c-135720d4f277" providerId="ADAL" clId="{08FF768D-5109-406B-82A5-AA4C5C74CDDD}"/>
    <pc:docChg chg="modSld">
      <pc:chgData name="Ellen Torfs" userId="c6aa1e10-4a12-4511-8c7c-135720d4f277" providerId="ADAL" clId="{08FF768D-5109-406B-82A5-AA4C5C74CDDD}" dt="2022-03-18T10:48:21.983" v="22" actId="404"/>
      <pc:docMkLst>
        <pc:docMk/>
      </pc:docMkLst>
      <pc:sldChg chg="modSp mod">
        <pc:chgData name="Ellen Torfs" userId="c6aa1e10-4a12-4511-8c7c-135720d4f277" providerId="ADAL" clId="{08FF768D-5109-406B-82A5-AA4C5C74CDDD}" dt="2022-03-18T10:48:21.983" v="22" actId="404"/>
        <pc:sldMkLst>
          <pc:docMk/>
          <pc:sldMk cId="620996870" sldId="301"/>
        </pc:sldMkLst>
        <pc:spChg chg="mod">
          <ac:chgData name="Ellen Torfs" userId="c6aa1e10-4a12-4511-8c7c-135720d4f277" providerId="ADAL" clId="{08FF768D-5109-406B-82A5-AA4C5C74CDDD}" dt="2022-03-18T10:48:21.983" v="22" actId="404"/>
          <ac:spMkLst>
            <pc:docMk/>
            <pc:sldMk cId="620996870" sldId="301"/>
            <ac:spMk id="2" creationId="{5349FC4B-F96E-4BF9-B61B-743613DA2358}"/>
          </ac:spMkLst>
        </pc:spChg>
      </pc:sldChg>
    </pc:docChg>
  </pc:docChgLst>
  <pc:docChgLst>
    <pc:chgData name="Ellen Torfs" userId="c6aa1e10-4a12-4511-8c7c-135720d4f277" providerId="ADAL" clId="{8C001AED-2FE3-402F-888D-4E6663C5BB92}"/>
    <pc:docChg chg="modSld">
      <pc:chgData name="Ellen Torfs" userId="c6aa1e10-4a12-4511-8c7c-135720d4f277" providerId="ADAL" clId="{8C001AED-2FE3-402F-888D-4E6663C5BB92}" dt="2022-04-26T08:53:00.656" v="25" actId="732"/>
      <pc:docMkLst>
        <pc:docMk/>
      </pc:docMkLst>
      <pc:sldChg chg="modSp mod">
        <pc:chgData name="Ellen Torfs" userId="c6aa1e10-4a12-4511-8c7c-135720d4f277" providerId="ADAL" clId="{8C001AED-2FE3-402F-888D-4E6663C5BB92}" dt="2022-04-26T08:18:10.971" v="10" actId="20577"/>
        <pc:sldMkLst>
          <pc:docMk/>
          <pc:sldMk cId="1067487802" sldId="326"/>
        </pc:sldMkLst>
        <pc:spChg chg="mod">
          <ac:chgData name="Ellen Torfs" userId="c6aa1e10-4a12-4511-8c7c-135720d4f277" providerId="ADAL" clId="{8C001AED-2FE3-402F-888D-4E6663C5BB92}" dt="2022-04-26T08:18:10.971" v="10" actId="20577"/>
          <ac:spMkLst>
            <pc:docMk/>
            <pc:sldMk cId="1067487802" sldId="326"/>
            <ac:spMk id="2" creationId="{CF1757D3-B021-4AE1-97FC-3E547A33B381}"/>
          </ac:spMkLst>
        </pc:spChg>
      </pc:sldChg>
      <pc:sldChg chg="modSp mod">
        <pc:chgData name="Ellen Torfs" userId="c6aa1e10-4a12-4511-8c7c-135720d4f277" providerId="ADAL" clId="{8C001AED-2FE3-402F-888D-4E6663C5BB92}" dt="2022-04-26T08:21:29.302" v="23" actId="20577"/>
        <pc:sldMkLst>
          <pc:docMk/>
          <pc:sldMk cId="2271481475" sldId="329"/>
        </pc:sldMkLst>
        <pc:spChg chg="mod">
          <ac:chgData name="Ellen Torfs" userId="c6aa1e10-4a12-4511-8c7c-135720d4f277" providerId="ADAL" clId="{8C001AED-2FE3-402F-888D-4E6663C5BB92}" dt="2022-04-26T08:21:29.302" v="23" actId="20577"/>
          <ac:spMkLst>
            <pc:docMk/>
            <pc:sldMk cId="2271481475" sldId="329"/>
            <ac:spMk id="2" creationId="{7C0A458A-8D60-4AFF-A7C9-45A8B0E35B4D}"/>
          </ac:spMkLst>
        </pc:spChg>
      </pc:sldChg>
      <pc:sldChg chg="modSp mod">
        <pc:chgData name="Ellen Torfs" userId="c6aa1e10-4a12-4511-8c7c-135720d4f277" providerId="ADAL" clId="{8C001AED-2FE3-402F-888D-4E6663C5BB92}" dt="2022-04-26T08:50:14.205" v="24" actId="732"/>
        <pc:sldMkLst>
          <pc:docMk/>
          <pc:sldMk cId="339898329" sldId="338"/>
        </pc:sldMkLst>
        <pc:picChg chg="mod modCrop">
          <ac:chgData name="Ellen Torfs" userId="c6aa1e10-4a12-4511-8c7c-135720d4f277" providerId="ADAL" clId="{8C001AED-2FE3-402F-888D-4E6663C5BB92}" dt="2022-04-26T08:50:14.205" v="24" actId="732"/>
          <ac:picMkLst>
            <pc:docMk/>
            <pc:sldMk cId="339898329" sldId="338"/>
            <ac:picMk id="4" creationId="{4A8A901F-82A4-47B8-B64B-C72507E17BE5}"/>
          </ac:picMkLst>
        </pc:picChg>
      </pc:sldChg>
      <pc:sldChg chg="modSp mod">
        <pc:chgData name="Ellen Torfs" userId="c6aa1e10-4a12-4511-8c7c-135720d4f277" providerId="ADAL" clId="{8C001AED-2FE3-402F-888D-4E6663C5BB92}" dt="2022-04-26T08:53:00.656" v="25" actId="732"/>
        <pc:sldMkLst>
          <pc:docMk/>
          <pc:sldMk cId="2301247844" sldId="340"/>
        </pc:sldMkLst>
        <pc:picChg chg="mod modCrop">
          <ac:chgData name="Ellen Torfs" userId="c6aa1e10-4a12-4511-8c7c-135720d4f277" providerId="ADAL" clId="{8C001AED-2FE3-402F-888D-4E6663C5BB92}" dt="2022-04-26T08:53:00.656" v="25" actId="732"/>
          <ac:picMkLst>
            <pc:docMk/>
            <pc:sldMk cId="2301247844" sldId="340"/>
            <ac:picMk id="4" creationId="{4A8A901F-82A4-47B8-B64B-C72507E17BE5}"/>
          </ac:picMkLst>
        </pc:picChg>
      </pc:sldChg>
    </pc:docChg>
  </pc:docChgLst>
  <pc:docChgLst>
    <pc:chgData name="Ellen Torfs" userId="c6aa1e10-4a12-4511-8c7c-135720d4f277" providerId="ADAL" clId="{FCD87220-40B5-4AAB-B14F-3C64735B1796}"/>
    <pc:docChg chg="undo custSel addSld delSld modSld sldOrd">
      <pc:chgData name="Ellen Torfs" userId="c6aa1e10-4a12-4511-8c7c-135720d4f277" providerId="ADAL" clId="{FCD87220-40B5-4AAB-B14F-3C64735B1796}" dt="2021-04-30T17:29:50.313" v="12271" actId="1038"/>
      <pc:docMkLst>
        <pc:docMk/>
      </pc:docMkLst>
      <pc:sldChg chg="del ord">
        <pc:chgData name="Ellen Torfs" userId="c6aa1e10-4a12-4511-8c7c-135720d4f277" providerId="ADAL" clId="{FCD87220-40B5-4AAB-B14F-3C64735B1796}" dt="2021-04-29T10:41:58.140" v="2498" actId="2696"/>
        <pc:sldMkLst>
          <pc:docMk/>
          <pc:sldMk cId="4125221149" sldId="256"/>
        </pc:sldMkLst>
      </pc:sldChg>
      <pc:sldChg chg="del ord">
        <pc:chgData name="Ellen Torfs" userId="c6aa1e10-4a12-4511-8c7c-135720d4f277" providerId="ADAL" clId="{FCD87220-40B5-4AAB-B14F-3C64735B1796}" dt="2021-04-29T10:41:58.352" v="2499" actId="2696"/>
        <pc:sldMkLst>
          <pc:docMk/>
          <pc:sldMk cId="3211910650" sldId="257"/>
        </pc:sldMkLst>
      </pc:sldChg>
      <pc:sldChg chg="del">
        <pc:chgData name="Ellen Torfs" userId="c6aa1e10-4a12-4511-8c7c-135720d4f277" providerId="ADAL" clId="{FCD87220-40B5-4AAB-B14F-3C64735B1796}" dt="2021-04-29T10:41:30.064" v="2474" actId="2696"/>
        <pc:sldMkLst>
          <pc:docMk/>
          <pc:sldMk cId="573945330" sldId="258"/>
        </pc:sldMkLst>
      </pc:sldChg>
      <pc:sldChg chg="del">
        <pc:chgData name="Ellen Torfs" userId="c6aa1e10-4a12-4511-8c7c-135720d4f277" providerId="ADAL" clId="{FCD87220-40B5-4AAB-B14F-3C64735B1796}" dt="2021-04-29T10:41:30.064" v="2473" actId="2696"/>
        <pc:sldMkLst>
          <pc:docMk/>
          <pc:sldMk cId="4106567982" sldId="259"/>
        </pc:sldMkLst>
      </pc:sldChg>
      <pc:sldChg chg="del">
        <pc:chgData name="Ellen Torfs" userId="c6aa1e10-4a12-4511-8c7c-135720d4f277" providerId="ADAL" clId="{FCD87220-40B5-4AAB-B14F-3C64735B1796}" dt="2021-04-29T10:41:19.793" v="2466" actId="2696"/>
        <pc:sldMkLst>
          <pc:docMk/>
          <pc:sldMk cId="2315032535" sldId="260"/>
        </pc:sldMkLst>
      </pc:sldChg>
      <pc:sldChg chg="del">
        <pc:chgData name="Ellen Torfs" userId="c6aa1e10-4a12-4511-8c7c-135720d4f277" providerId="ADAL" clId="{FCD87220-40B5-4AAB-B14F-3C64735B1796}" dt="2021-04-29T10:41:53.237" v="2496" actId="2696"/>
        <pc:sldMkLst>
          <pc:docMk/>
          <pc:sldMk cId="325143740" sldId="261"/>
        </pc:sldMkLst>
      </pc:sldChg>
      <pc:sldChg chg="del">
        <pc:chgData name="Ellen Torfs" userId="c6aa1e10-4a12-4511-8c7c-135720d4f277" providerId="ADAL" clId="{FCD87220-40B5-4AAB-B14F-3C64735B1796}" dt="2021-04-29T10:41:19.809" v="2469" actId="2696"/>
        <pc:sldMkLst>
          <pc:docMk/>
          <pc:sldMk cId="3633511631" sldId="262"/>
        </pc:sldMkLst>
      </pc:sldChg>
      <pc:sldChg chg="del">
        <pc:chgData name="Ellen Torfs" userId="c6aa1e10-4a12-4511-8c7c-135720d4f277" providerId="ADAL" clId="{FCD87220-40B5-4AAB-B14F-3C64735B1796}" dt="2021-04-29T10:41:53.237" v="2497" actId="2696"/>
        <pc:sldMkLst>
          <pc:docMk/>
          <pc:sldMk cId="1176536009" sldId="266"/>
        </pc:sldMkLst>
      </pc:sldChg>
      <pc:sldChg chg="del">
        <pc:chgData name="Ellen Torfs" userId="c6aa1e10-4a12-4511-8c7c-135720d4f277" providerId="ADAL" clId="{FCD87220-40B5-4AAB-B14F-3C64735B1796}" dt="2021-04-29T10:41:39.917" v="2479" actId="2696"/>
        <pc:sldMkLst>
          <pc:docMk/>
          <pc:sldMk cId="2239219237" sldId="267"/>
        </pc:sldMkLst>
      </pc:sldChg>
      <pc:sldChg chg="del">
        <pc:chgData name="Ellen Torfs" userId="c6aa1e10-4a12-4511-8c7c-135720d4f277" providerId="ADAL" clId="{FCD87220-40B5-4AAB-B14F-3C64735B1796}" dt="2021-04-29T10:41:39.917" v="2478" actId="2696"/>
        <pc:sldMkLst>
          <pc:docMk/>
          <pc:sldMk cId="2717361152" sldId="268"/>
        </pc:sldMkLst>
      </pc:sldChg>
      <pc:sldChg chg="del">
        <pc:chgData name="Ellen Torfs" userId="c6aa1e10-4a12-4511-8c7c-135720d4f277" providerId="ADAL" clId="{FCD87220-40B5-4AAB-B14F-3C64735B1796}" dt="2021-04-29T10:41:39.917" v="2477" actId="2696"/>
        <pc:sldMkLst>
          <pc:docMk/>
          <pc:sldMk cId="1345787686" sldId="269"/>
        </pc:sldMkLst>
      </pc:sldChg>
      <pc:sldChg chg="del">
        <pc:chgData name="Ellen Torfs" userId="c6aa1e10-4a12-4511-8c7c-135720d4f277" providerId="ADAL" clId="{FCD87220-40B5-4AAB-B14F-3C64735B1796}" dt="2021-04-29T10:41:39.933" v="2481" actId="2696"/>
        <pc:sldMkLst>
          <pc:docMk/>
          <pc:sldMk cId="2320584133" sldId="270"/>
        </pc:sldMkLst>
      </pc:sldChg>
      <pc:sldChg chg="del">
        <pc:chgData name="Ellen Torfs" userId="c6aa1e10-4a12-4511-8c7c-135720d4f277" providerId="ADAL" clId="{FCD87220-40B5-4AAB-B14F-3C64735B1796}" dt="2021-04-29T10:41:39.933" v="2485" actId="2696"/>
        <pc:sldMkLst>
          <pc:docMk/>
          <pc:sldMk cId="3500371762" sldId="272"/>
        </pc:sldMkLst>
      </pc:sldChg>
      <pc:sldChg chg="del">
        <pc:chgData name="Ellen Torfs" userId="c6aa1e10-4a12-4511-8c7c-135720d4f277" providerId="ADAL" clId="{FCD87220-40B5-4AAB-B14F-3C64735B1796}" dt="2021-04-29T10:41:30.064" v="2472" actId="2696"/>
        <pc:sldMkLst>
          <pc:docMk/>
          <pc:sldMk cId="3714178738" sldId="273"/>
        </pc:sldMkLst>
      </pc:sldChg>
      <pc:sldChg chg="del">
        <pc:chgData name="Ellen Torfs" userId="c6aa1e10-4a12-4511-8c7c-135720d4f277" providerId="ADAL" clId="{FCD87220-40B5-4AAB-B14F-3C64735B1796}" dt="2021-04-29T10:41:30.064" v="2471" actId="2696"/>
        <pc:sldMkLst>
          <pc:docMk/>
          <pc:sldMk cId="718267811" sldId="274"/>
        </pc:sldMkLst>
      </pc:sldChg>
      <pc:sldChg chg="del">
        <pc:chgData name="Ellen Torfs" userId="c6aa1e10-4a12-4511-8c7c-135720d4f277" providerId="ADAL" clId="{FCD87220-40B5-4AAB-B14F-3C64735B1796}" dt="2021-04-29T10:41:39.933" v="2482" actId="2696"/>
        <pc:sldMkLst>
          <pc:docMk/>
          <pc:sldMk cId="3586525674" sldId="276"/>
        </pc:sldMkLst>
      </pc:sldChg>
      <pc:sldChg chg="del">
        <pc:chgData name="Ellen Torfs" userId="c6aa1e10-4a12-4511-8c7c-135720d4f277" providerId="ADAL" clId="{FCD87220-40B5-4AAB-B14F-3C64735B1796}" dt="2021-04-29T10:41:19.793" v="2467" actId="2696"/>
        <pc:sldMkLst>
          <pc:docMk/>
          <pc:sldMk cId="1863225011" sldId="277"/>
        </pc:sldMkLst>
      </pc:sldChg>
      <pc:sldChg chg="del">
        <pc:chgData name="Ellen Torfs" userId="c6aa1e10-4a12-4511-8c7c-135720d4f277" providerId="ADAL" clId="{FCD87220-40B5-4AAB-B14F-3C64735B1796}" dt="2021-04-29T10:41:19.809" v="2468" actId="2696"/>
        <pc:sldMkLst>
          <pc:docMk/>
          <pc:sldMk cId="241133359" sldId="278"/>
        </pc:sldMkLst>
      </pc:sldChg>
      <pc:sldChg chg="del">
        <pc:chgData name="Ellen Torfs" userId="c6aa1e10-4a12-4511-8c7c-135720d4f277" providerId="ADAL" clId="{FCD87220-40B5-4AAB-B14F-3C64735B1796}" dt="2021-04-29T10:41:19.809" v="2470" actId="2696"/>
        <pc:sldMkLst>
          <pc:docMk/>
          <pc:sldMk cId="479617111" sldId="279"/>
        </pc:sldMkLst>
      </pc:sldChg>
      <pc:sldChg chg="del">
        <pc:chgData name="Ellen Torfs" userId="c6aa1e10-4a12-4511-8c7c-135720d4f277" providerId="ADAL" clId="{FCD87220-40B5-4AAB-B14F-3C64735B1796}" dt="2021-04-29T10:41:30.064" v="2476" actId="2696"/>
        <pc:sldMkLst>
          <pc:docMk/>
          <pc:sldMk cId="3060509581" sldId="280"/>
        </pc:sldMkLst>
      </pc:sldChg>
      <pc:sldChg chg="del">
        <pc:chgData name="Ellen Torfs" userId="c6aa1e10-4a12-4511-8c7c-135720d4f277" providerId="ADAL" clId="{FCD87220-40B5-4AAB-B14F-3C64735B1796}" dt="2021-04-29T10:41:30.064" v="2475" actId="2696"/>
        <pc:sldMkLst>
          <pc:docMk/>
          <pc:sldMk cId="3932052736" sldId="281"/>
        </pc:sldMkLst>
      </pc:sldChg>
      <pc:sldChg chg="del">
        <pc:chgData name="Ellen Torfs" userId="c6aa1e10-4a12-4511-8c7c-135720d4f277" providerId="ADAL" clId="{FCD87220-40B5-4AAB-B14F-3C64735B1796}" dt="2021-04-29T10:41:53.237" v="2494" actId="2696"/>
        <pc:sldMkLst>
          <pc:docMk/>
          <pc:sldMk cId="3405153476" sldId="282"/>
        </pc:sldMkLst>
      </pc:sldChg>
      <pc:sldChg chg="del">
        <pc:chgData name="Ellen Torfs" userId="c6aa1e10-4a12-4511-8c7c-135720d4f277" providerId="ADAL" clId="{FCD87220-40B5-4AAB-B14F-3C64735B1796}" dt="2021-04-29T10:41:53.237" v="2493" actId="2696"/>
        <pc:sldMkLst>
          <pc:docMk/>
          <pc:sldMk cId="4135252230" sldId="283"/>
        </pc:sldMkLst>
      </pc:sldChg>
      <pc:sldChg chg="del">
        <pc:chgData name="Ellen Torfs" userId="c6aa1e10-4a12-4511-8c7c-135720d4f277" providerId="ADAL" clId="{FCD87220-40B5-4AAB-B14F-3C64735B1796}" dt="2021-04-29T10:41:53.237" v="2492" actId="2696"/>
        <pc:sldMkLst>
          <pc:docMk/>
          <pc:sldMk cId="3725597418" sldId="284"/>
        </pc:sldMkLst>
      </pc:sldChg>
      <pc:sldChg chg="del">
        <pc:chgData name="Ellen Torfs" userId="c6aa1e10-4a12-4511-8c7c-135720d4f277" providerId="ADAL" clId="{FCD87220-40B5-4AAB-B14F-3C64735B1796}" dt="2021-04-29T10:41:53.237" v="2490" actId="2696"/>
        <pc:sldMkLst>
          <pc:docMk/>
          <pc:sldMk cId="4043979919" sldId="285"/>
        </pc:sldMkLst>
      </pc:sldChg>
      <pc:sldChg chg="del">
        <pc:chgData name="Ellen Torfs" userId="c6aa1e10-4a12-4511-8c7c-135720d4f277" providerId="ADAL" clId="{FCD87220-40B5-4AAB-B14F-3C64735B1796}" dt="2021-04-29T10:41:53.237" v="2489" actId="2696"/>
        <pc:sldMkLst>
          <pc:docMk/>
          <pc:sldMk cId="3256772791" sldId="286"/>
        </pc:sldMkLst>
      </pc:sldChg>
      <pc:sldChg chg="del">
        <pc:chgData name="Ellen Torfs" userId="c6aa1e10-4a12-4511-8c7c-135720d4f277" providerId="ADAL" clId="{FCD87220-40B5-4AAB-B14F-3C64735B1796}" dt="2021-04-29T10:41:53.237" v="2491" actId="2696"/>
        <pc:sldMkLst>
          <pc:docMk/>
          <pc:sldMk cId="1232172950" sldId="287"/>
        </pc:sldMkLst>
      </pc:sldChg>
      <pc:sldChg chg="del">
        <pc:chgData name="Ellen Torfs" userId="c6aa1e10-4a12-4511-8c7c-135720d4f277" providerId="ADAL" clId="{FCD87220-40B5-4AAB-B14F-3C64735B1796}" dt="2021-04-29T10:41:53.237" v="2488" actId="2696"/>
        <pc:sldMkLst>
          <pc:docMk/>
          <pc:sldMk cId="3978630103" sldId="288"/>
        </pc:sldMkLst>
      </pc:sldChg>
      <pc:sldChg chg="del">
        <pc:chgData name="Ellen Torfs" userId="c6aa1e10-4a12-4511-8c7c-135720d4f277" providerId="ADAL" clId="{FCD87220-40B5-4AAB-B14F-3C64735B1796}" dt="2021-04-29T10:41:53.237" v="2487" actId="2696"/>
        <pc:sldMkLst>
          <pc:docMk/>
          <pc:sldMk cId="465232512" sldId="290"/>
        </pc:sldMkLst>
      </pc:sldChg>
      <pc:sldChg chg="del">
        <pc:chgData name="Ellen Torfs" userId="c6aa1e10-4a12-4511-8c7c-135720d4f277" providerId="ADAL" clId="{FCD87220-40B5-4AAB-B14F-3C64735B1796}" dt="2021-04-29T10:41:39.933" v="2480" actId="2696"/>
        <pc:sldMkLst>
          <pc:docMk/>
          <pc:sldMk cId="3770783326" sldId="291"/>
        </pc:sldMkLst>
      </pc:sldChg>
      <pc:sldChg chg="del">
        <pc:chgData name="Ellen Torfs" userId="c6aa1e10-4a12-4511-8c7c-135720d4f277" providerId="ADAL" clId="{FCD87220-40B5-4AAB-B14F-3C64735B1796}" dt="2021-04-29T10:41:53.237" v="2495" actId="2696"/>
        <pc:sldMkLst>
          <pc:docMk/>
          <pc:sldMk cId="1221687239" sldId="292"/>
        </pc:sldMkLst>
      </pc:sldChg>
      <pc:sldChg chg="del">
        <pc:chgData name="Ellen Torfs" userId="c6aa1e10-4a12-4511-8c7c-135720d4f277" providerId="ADAL" clId="{FCD87220-40B5-4AAB-B14F-3C64735B1796}" dt="2021-04-29T10:41:53.237" v="2486" actId="2696"/>
        <pc:sldMkLst>
          <pc:docMk/>
          <pc:sldMk cId="3412045553" sldId="293"/>
        </pc:sldMkLst>
      </pc:sldChg>
      <pc:sldChg chg="del">
        <pc:chgData name="Ellen Torfs" userId="c6aa1e10-4a12-4511-8c7c-135720d4f277" providerId="ADAL" clId="{FCD87220-40B5-4AAB-B14F-3C64735B1796}" dt="2021-04-29T09:41:14.625" v="19" actId="2696"/>
        <pc:sldMkLst>
          <pc:docMk/>
          <pc:sldMk cId="1160860284" sldId="294"/>
        </pc:sldMkLst>
      </pc:sldChg>
      <pc:sldChg chg="del">
        <pc:chgData name="Ellen Torfs" userId="c6aa1e10-4a12-4511-8c7c-135720d4f277" providerId="ADAL" clId="{FCD87220-40B5-4AAB-B14F-3C64735B1796}" dt="2021-04-29T09:41:14.610" v="16" actId="2696"/>
        <pc:sldMkLst>
          <pc:docMk/>
          <pc:sldMk cId="3331648900" sldId="296"/>
        </pc:sldMkLst>
      </pc:sldChg>
      <pc:sldChg chg="del">
        <pc:chgData name="Ellen Torfs" userId="c6aa1e10-4a12-4511-8c7c-135720d4f277" providerId="ADAL" clId="{FCD87220-40B5-4AAB-B14F-3C64735B1796}" dt="2021-04-29T09:41:14.614" v="17" actId="2696"/>
        <pc:sldMkLst>
          <pc:docMk/>
          <pc:sldMk cId="4273270129" sldId="297"/>
        </pc:sldMkLst>
      </pc:sldChg>
      <pc:sldChg chg="del">
        <pc:chgData name="Ellen Torfs" userId="c6aa1e10-4a12-4511-8c7c-135720d4f277" providerId="ADAL" clId="{FCD87220-40B5-4AAB-B14F-3C64735B1796}" dt="2021-04-29T09:41:14.620" v="18" actId="2696"/>
        <pc:sldMkLst>
          <pc:docMk/>
          <pc:sldMk cId="1206687517" sldId="298"/>
        </pc:sldMkLst>
      </pc:sldChg>
      <pc:sldChg chg="del">
        <pc:chgData name="Ellen Torfs" userId="c6aa1e10-4a12-4511-8c7c-135720d4f277" providerId="ADAL" clId="{FCD87220-40B5-4AAB-B14F-3C64735B1796}" dt="2021-04-29T10:41:39.933" v="2483" actId="2696"/>
        <pc:sldMkLst>
          <pc:docMk/>
          <pc:sldMk cId="1325872355" sldId="299"/>
        </pc:sldMkLst>
      </pc:sldChg>
      <pc:sldChg chg="del">
        <pc:chgData name="Ellen Torfs" userId="c6aa1e10-4a12-4511-8c7c-135720d4f277" providerId="ADAL" clId="{FCD87220-40B5-4AAB-B14F-3C64735B1796}" dt="2021-04-29T10:41:39.933" v="2484" actId="2696"/>
        <pc:sldMkLst>
          <pc:docMk/>
          <pc:sldMk cId="2574256314" sldId="300"/>
        </pc:sldMkLst>
      </pc:sldChg>
      <pc:sldChg chg="add del">
        <pc:chgData name="Ellen Torfs" userId="c6aa1e10-4a12-4511-8c7c-135720d4f277" providerId="ADAL" clId="{FCD87220-40B5-4AAB-B14F-3C64735B1796}" dt="2021-04-29T09:35:54.587" v="1" actId="2696"/>
        <pc:sldMkLst>
          <pc:docMk/>
          <pc:sldMk cId="596216455" sldId="301"/>
        </pc:sldMkLst>
      </pc:sldChg>
      <pc:sldChg chg="addSp delSp modSp add">
        <pc:chgData name="Ellen Torfs" userId="c6aa1e10-4a12-4511-8c7c-135720d4f277" providerId="ADAL" clId="{FCD87220-40B5-4AAB-B14F-3C64735B1796}" dt="2021-04-29T09:51:11.020" v="251" actId="20577"/>
        <pc:sldMkLst>
          <pc:docMk/>
          <pc:sldMk cId="620996870" sldId="301"/>
        </pc:sldMkLst>
        <pc:spChg chg="mod">
          <ac:chgData name="Ellen Torfs" userId="c6aa1e10-4a12-4511-8c7c-135720d4f277" providerId="ADAL" clId="{FCD87220-40B5-4AAB-B14F-3C64735B1796}" dt="2021-04-29T09:43:25.092" v="87" actId="404"/>
          <ac:spMkLst>
            <pc:docMk/>
            <pc:sldMk cId="620996870" sldId="301"/>
            <ac:spMk id="2" creationId="{5349FC4B-F96E-4BF9-B61B-743613DA2358}"/>
          </ac:spMkLst>
        </pc:spChg>
        <pc:spChg chg="del">
          <ac:chgData name="Ellen Torfs" userId="c6aa1e10-4a12-4511-8c7c-135720d4f277" providerId="ADAL" clId="{FCD87220-40B5-4AAB-B14F-3C64735B1796}" dt="2021-04-29T09:41:19.279" v="20" actId="478"/>
          <ac:spMkLst>
            <pc:docMk/>
            <pc:sldMk cId="620996870" sldId="301"/>
            <ac:spMk id="3" creationId="{AC128520-E6F3-4F33-B96B-D7A886445EE5}"/>
          </ac:spMkLst>
        </pc:spChg>
        <pc:spChg chg="add mod">
          <ac:chgData name="Ellen Torfs" userId="c6aa1e10-4a12-4511-8c7c-135720d4f277" providerId="ADAL" clId="{FCD87220-40B5-4AAB-B14F-3C64735B1796}" dt="2021-04-29T09:40:47.488" v="9" actId="207"/>
          <ac:spMkLst>
            <pc:docMk/>
            <pc:sldMk cId="620996870" sldId="301"/>
            <ac:spMk id="4" creationId="{177C3616-E1DB-4112-84A8-DBF02179A17E}"/>
          </ac:spMkLst>
        </pc:spChg>
        <pc:spChg chg="add mod">
          <ac:chgData name="Ellen Torfs" userId="c6aa1e10-4a12-4511-8c7c-135720d4f277" providerId="ADAL" clId="{FCD87220-40B5-4AAB-B14F-3C64735B1796}" dt="2021-04-29T09:40:47.493" v="15" actId="207"/>
          <ac:spMkLst>
            <pc:docMk/>
            <pc:sldMk cId="620996870" sldId="301"/>
            <ac:spMk id="5" creationId="{BA5AC574-3E02-48EB-8AB8-310F16783776}"/>
          </ac:spMkLst>
        </pc:spChg>
        <pc:spChg chg="add mod">
          <ac:chgData name="Ellen Torfs" userId="c6aa1e10-4a12-4511-8c7c-135720d4f277" providerId="ADAL" clId="{FCD87220-40B5-4AAB-B14F-3C64735B1796}" dt="2021-04-29T09:51:11.020" v="251" actId="20577"/>
          <ac:spMkLst>
            <pc:docMk/>
            <pc:sldMk cId="620996870" sldId="301"/>
            <ac:spMk id="6" creationId="{3C10D04A-E56D-4316-9743-C554A890CDA9}"/>
          </ac:spMkLst>
        </pc:spChg>
        <pc:spChg chg="add mod">
          <ac:chgData name="Ellen Torfs" userId="c6aa1e10-4a12-4511-8c7c-135720d4f277" providerId="ADAL" clId="{FCD87220-40B5-4AAB-B14F-3C64735B1796}" dt="2021-04-29T09:42:54.221" v="58" actId="207"/>
          <ac:spMkLst>
            <pc:docMk/>
            <pc:sldMk cId="620996870" sldId="301"/>
            <ac:spMk id="7" creationId="{44CC8BE8-2297-4C62-B7B4-62A5C7324509}"/>
          </ac:spMkLst>
        </pc:spChg>
        <pc:spChg chg="add mod">
          <ac:chgData name="Ellen Torfs" userId="c6aa1e10-4a12-4511-8c7c-135720d4f277" providerId="ADAL" clId="{FCD87220-40B5-4AAB-B14F-3C64735B1796}" dt="2021-04-29T09:42:54.225" v="64" actId="207"/>
          <ac:spMkLst>
            <pc:docMk/>
            <pc:sldMk cId="620996870" sldId="301"/>
            <ac:spMk id="8" creationId="{775D0C23-371A-4B08-A9F0-FB58F46D2626}"/>
          </ac:spMkLst>
        </pc:spChg>
      </pc:sldChg>
      <pc:sldChg chg="addSp delSp modSp add">
        <pc:chgData name="Ellen Torfs" userId="c6aa1e10-4a12-4511-8c7c-135720d4f277" providerId="ADAL" clId="{FCD87220-40B5-4AAB-B14F-3C64735B1796}" dt="2021-04-29T09:46:44.602" v="125" actId="20577"/>
        <pc:sldMkLst>
          <pc:docMk/>
          <pc:sldMk cId="2692106682" sldId="302"/>
        </pc:sldMkLst>
        <pc:spChg chg="mod">
          <ac:chgData name="Ellen Torfs" userId="c6aa1e10-4a12-4511-8c7c-135720d4f277" providerId="ADAL" clId="{FCD87220-40B5-4AAB-B14F-3C64735B1796}" dt="2021-04-29T09:46:00.070" v="119" actId="20577"/>
          <ac:spMkLst>
            <pc:docMk/>
            <pc:sldMk cId="2692106682" sldId="302"/>
            <ac:spMk id="2" creationId="{5B909E40-D93E-44D1-BB0E-8A2219312F6C}"/>
          </ac:spMkLst>
        </pc:spChg>
        <pc:spChg chg="mod">
          <ac:chgData name="Ellen Torfs" userId="c6aa1e10-4a12-4511-8c7c-135720d4f277" providerId="ADAL" clId="{FCD87220-40B5-4AAB-B14F-3C64735B1796}" dt="2021-04-29T09:46:44.602" v="125" actId="20577"/>
          <ac:spMkLst>
            <pc:docMk/>
            <pc:sldMk cId="2692106682" sldId="302"/>
            <ac:spMk id="3" creationId="{BFF2E6CD-882A-41CA-AF1F-B5E118C9444D}"/>
          </ac:spMkLst>
        </pc:spChg>
        <pc:spChg chg="add del mod">
          <ac:chgData name="Ellen Torfs" userId="c6aa1e10-4a12-4511-8c7c-135720d4f277" providerId="ADAL" clId="{FCD87220-40B5-4AAB-B14F-3C64735B1796}" dt="2021-04-29T09:41:58.083" v="38" actId="20577"/>
          <ac:spMkLst>
            <pc:docMk/>
            <pc:sldMk cId="2692106682" sldId="302"/>
            <ac:spMk id="4" creationId="{BF52BCEA-5D6C-43C4-B313-C532B1DD4813}"/>
          </ac:spMkLst>
        </pc:spChg>
        <pc:spChg chg="add del mod">
          <ac:chgData name="Ellen Torfs" userId="c6aa1e10-4a12-4511-8c7c-135720d4f277" providerId="ADAL" clId="{FCD87220-40B5-4AAB-B14F-3C64735B1796}" dt="2021-04-29T09:41:58.083" v="38" actId="20577"/>
          <ac:spMkLst>
            <pc:docMk/>
            <pc:sldMk cId="2692106682" sldId="302"/>
            <ac:spMk id="5" creationId="{C8AAAD7F-F85A-448A-9EE5-544A87A7B1CA}"/>
          </ac:spMkLst>
        </pc:spChg>
        <pc:spChg chg="add mod">
          <ac:chgData name="Ellen Torfs" userId="c6aa1e10-4a12-4511-8c7c-135720d4f277" providerId="ADAL" clId="{FCD87220-40B5-4AAB-B14F-3C64735B1796}" dt="2021-04-29T09:41:44.511" v="31" actId="207"/>
          <ac:spMkLst>
            <pc:docMk/>
            <pc:sldMk cId="2692106682" sldId="302"/>
            <ac:spMk id="6" creationId="{96DCD9ED-5D21-44BB-8370-95AFC6A2D941}"/>
          </ac:spMkLst>
        </pc:spChg>
        <pc:spChg chg="add mod">
          <ac:chgData name="Ellen Torfs" userId="c6aa1e10-4a12-4511-8c7c-135720d4f277" providerId="ADAL" clId="{FCD87220-40B5-4AAB-B14F-3C64735B1796}" dt="2021-04-29T09:41:44.515" v="37" actId="207"/>
          <ac:spMkLst>
            <pc:docMk/>
            <pc:sldMk cId="2692106682" sldId="302"/>
            <ac:spMk id="7" creationId="{A1F0F804-85E3-4F96-86A5-F950E0CDB935}"/>
          </ac:spMkLst>
        </pc:spChg>
        <pc:spChg chg="add mod">
          <ac:chgData name="Ellen Torfs" userId="c6aa1e10-4a12-4511-8c7c-135720d4f277" providerId="ADAL" clId="{FCD87220-40B5-4AAB-B14F-3C64735B1796}" dt="2021-04-29T09:41:58.092" v="44" actId="207"/>
          <ac:spMkLst>
            <pc:docMk/>
            <pc:sldMk cId="2692106682" sldId="302"/>
            <ac:spMk id="8" creationId="{4E60D228-7B29-4942-AEFF-745DC3427CC5}"/>
          </ac:spMkLst>
        </pc:spChg>
        <pc:spChg chg="add mod">
          <ac:chgData name="Ellen Torfs" userId="c6aa1e10-4a12-4511-8c7c-135720d4f277" providerId="ADAL" clId="{FCD87220-40B5-4AAB-B14F-3C64735B1796}" dt="2021-04-29T09:41:58.095" v="50" actId="207"/>
          <ac:spMkLst>
            <pc:docMk/>
            <pc:sldMk cId="2692106682" sldId="302"/>
            <ac:spMk id="9" creationId="{2840A377-98C8-4833-8E49-703AF1869A8E}"/>
          </ac:spMkLst>
        </pc:spChg>
      </pc:sldChg>
      <pc:sldChg chg="addSp delSp modSp add setBg">
        <pc:chgData name="Ellen Torfs" userId="c6aa1e10-4a12-4511-8c7c-135720d4f277" providerId="ADAL" clId="{FCD87220-40B5-4AAB-B14F-3C64735B1796}" dt="2021-04-29T10:33:25.676" v="2232" actId="20577"/>
        <pc:sldMkLst>
          <pc:docMk/>
          <pc:sldMk cId="3496337695" sldId="303"/>
        </pc:sldMkLst>
        <pc:spChg chg="add del mod">
          <ac:chgData name="Ellen Torfs" userId="c6aa1e10-4a12-4511-8c7c-135720d4f277" providerId="ADAL" clId="{FCD87220-40B5-4AAB-B14F-3C64735B1796}" dt="2021-04-29T09:47:43.610" v="150" actId="20577"/>
          <ac:spMkLst>
            <pc:docMk/>
            <pc:sldMk cId="3496337695" sldId="303"/>
            <ac:spMk id="2" creationId="{26411BFA-DD23-4808-A845-E1949C953188}"/>
          </ac:spMkLst>
        </pc:spChg>
        <pc:spChg chg="add del mod">
          <ac:chgData name="Ellen Torfs" userId="c6aa1e10-4a12-4511-8c7c-135720d4f277" providerId="ADAL" clId="{FCD87220-40B5-4AAB-B14F-3C64735B1796}" dt="2021-04-29T09:47:43.610" v="150" actId="20577"/>
          <ac:spMkLst>
            <pc:docMk/>
            <pc:sldMk cId="3496337695" sldId="303"/>
            <ac:spMk id="3" creationId="{2BD15F66-9BBA-4AB9-8C31-BC04625231D9}"/>
          </ac:spMkLst>
        </pc:spChg>
        <pc:spChg chg="add del mod">
          <ac:chgData name="Ellen Torfs" userId="c6aa1e10-4a12-4511-8c7c-135720d4f277" providerId="ADAL" clId="{FCD87220-40B5-4AAB-B14F-3C64735B1796}" dt="2021-04-29T09:47:40.625" v="149" actId="20577"/>
          <ac:spMkLst>
            <pc:docMk/>
            <pc:sldMk cId="3496337695" sldId="303"/>
            <ac:spMk id="5" creationId="{E13039BD-D172-4FDB-997D-8D9676771324}"/>
          </ac:spMkLst>
        </pc:spChg>
        <pc:spChg chg="add del mod">
          <ac:chgData name="Ellen Torfs" userId="c6aa1e10-4a12-4511-8c7c-135720d4f277" providerId="ADAL" clId="{FCD87220-40B5-4AAB-B14F-3C64735B1796}" dt="2021-04-29T09:47:40.625" v="149" actId="20577"/>
          <ac:spMkLst>
            <pc:docMk/>
            <pc:sldMk cId="3496337695" sldId="303"/>
            <ac:spMk id="6" creationId="{4F63A775-2D91-465F-912C-1BE9B13E8C72}"/>
          </ac:spMkLst>
        </pc:spChg>
        <pc:spChg chg="add mod">
          <ac:chgData name="Ellen Torfs" userId="c6aa1e10-4a12-4511-8c7c-135720d4f277" providerId="ADAL" clId="{FCD87220-40B5-4AAB-B14F-3C64735B1796}" dt="2021-04-29T09:47:43.618" v="156" actId="207"/>
          <ac:spMkLst>
            <pc:docMk/>
            <pc:sldMk cId="3496337695" sldId="303"/>
            <ac:spMk id="7" creationId="{B3DB8009-7664-41DE-B9F9-3647B1AF24BC}"/>
          </ac:spMkLst>
        </pc:spChg>
        <pc:spChg chg="add mod">
          <ac:chgData name="Ellen Torfs" userId="c6aa1e10-4a12-4511-8c7c-135720d4f277" providerId="ADAL" clId="{FCD87220-40B5-4AAB-B14F-3C64735B1796}" dt="2021-04-29T09:47:43.620" v="162" actId="207"/>
          <ac:spMkLst>
            <pc:docMk/>
            <pc:sldMk cId="3496337695" sldId="303"/>
            <ac:spMk id="8" creationId="{69314E27-A2B3-4A0F-9B90-D2926093013F}"/>
          </ac:spMkLst>
        </pc:spChg>
        <pc:spChg chg="add del mod">
          <ac:chgData name="Ellen Torfs" userId="c6aa1e10-4a12-4511-8c7c-135720d4f277" providerId="ADAL" clId="{FCD87220-40B5-4AAB-B14F-3C64735B1796}" dt="2021-04-29T09:50:22.718" v="181" actId="20577"/>
          <ac:spMkLst>
            <pc:docMk/>
            <pc:sldMk cId="3496337695" sldId="303"/>
            <ac:spMk id="9" creationId="{84C1E6EE-D30F-4726-B724-2E6C4AAD0B6B}"/>
          </ac:spMkLst>
        </pc:spChg>
        <pc:spChg chg="add del mod">
          <ac:chgData name="Ellen Torfs" userId="c6aa1e10-4a12-4511-8c7c-135720d4f277" providerId="ADAL" clId="{FCD87220-40B5-4AAB-B14F-3C64735B1796}" dt="2021-04-29T09:48:39.556" v="177" actId="20577"/>
          <ac:spMkLst>
            <pc:docMk/>
            <pc:sldMk cId="3496337695" sldId="303"/>
            <ac:spMk id="10" creationId="{8DE1A7B1-E381-4CB3-91E8-4DB430EA6F2F}"/>
          </ac:spMkLst>
        </pc:spChg>
        <pc:spChg chg="add del mod">
          <ac:chgData name="Ellen Torfs" userId="c6aa1e10-4a12-4511-8c7c-135720d4f277" providerId="ADAL" clId="{FCD87220-40B5-4AAB-B14F-3C64735B1796}" dt="2021-04-29T09:50:22.718" v="181" actId="20577"/>
          <ac:spMkLst>
            <pc:docMk/>
            <pc:sldMk cId="3496337695" sldId="303"/>
            <ac:spMk id="11" creationId="{05860649-AE61-42F6-9D24-8C51928C35F1}"/>
          </ac:spMkLst>
        </pc:spChg>
        <pc:spChg chg="add del mod">
          <ac:chgData name="Ellen Torfs" userId="c6aa1e10-4a12-4511-8c7c-135720d4f277" providerId="ADAL" clId="{FCD87220-40B5-4AAB-B14F-3C64735B1796}" dt="2021-04-29T09:50:22.718" v="181" actId="20577"/>
          <ac:spMkLst>
            <pc:docMk/>
            <pc:sldMk cId="3496337695" sldId="303"/>
            <ac:spMk id="12" creationId="{F9BF680C-5225-4800-B1E8-0D0A6229CF0E}"/>
          </ac:spMkLst>
        </pc:spChg>
        <pc:spChg chg="add mod">
          <ac:chgData name="Ellen Torfs" userId="c6aa1e10-4a12-4511-8c7c-135720d4f277" providerId="ADAL" clId="{FCD87220-40B5-4AAB-B14F-3C64735B1796}" dt="2021-04-29T09:48:16.193" v="169" actId="207"/>
          <ac:spMkLst>
            <pc:docMk/>
            <pc:sldMk cId="3496337695" sldId="303"/>
            <ac:spMk id="13" creationId="{962DA86B-7FBE-44EE-8197-332D96300734}"/>
          </ac:spMkLst>
        </pc:spChg>
        <pc:spChg chg="add mod">
          <ac:chgData name="Ellen Torfs" userId="c6aa1e10-4a12-4511-8c7c-135720d4f277" providerId="ADAL" clId="{FCD87220-40B5-4AAB-B14F-3C64735B1796}" dt="2021-04-29T09:48:16.197" v="175" actId="207"/>
          <ac:spMkLst>
            <pc:docMk/>
            <pc:sldMk cId="3496337695" sldId="303"/>
            <ac:spMk id="14" creationId="{29BD7D37-B443-442B-9A31-6B4385EAF22A}"/>
          </ac:spMkLst>
        </pc:spChg>
        <pc:spChg chg="add del mod">
          <ac:chgData name="Ellen Torfs" userId="c6aa1e10-4a12-4511-8c7c-135720d4f277" providerId="ADAL" clId="{FCD87220-40B5-4AAB-B14F-3C64735B1796}" dt="2021-04-29T09:51:30.245" v="252" actId="20577"/>
          <ac:spMkLst>
            <pc:docMk/>
            <pc:sldMk cId="3496337695" sldId="303"/>
            <ac:spMk id="16" creationId="{4916BB3B-7F8E-4F48-9319-315F7DEA30C9}"/>
          </ac:spMkLst>
        </pc:spChg>
        <pc:spChg chg="add del mod">
          <ac:chgData name="Ellen Torfs" userId="c6aa1e10-4a12-4511-8c7c-135720d4f277" providerId="ADAL" clId="{FCD87220-40B5-4AAB-B14F-3C64735B1796}" dt="2021-04-29T09:51:30.245" v="252" actId="20577"/>
          <ac:spMkLst>
            <pc:docMk/>
            <pc:sldMk cId="3496337695" sldId="303"/>
            <ac:spMk id="17" creationId="{1112A2B7-5F11-4313-86F5-C45B6DECCC76}"/>
          </ac:spMkLst>
        </pc:spChg>
        <pc:spChg chg="add mod">
          <ac:chgData name="Ellen Torfs" userId="c6aa1e10-4a12-4511-8c7c-135720d4f277" providerId="ADAL" clId="{FCD87220-40B5-4AAB-B14F-3C64735B1796}" dt="2021-04-29T09:50:22.734" v="187" actId="207"/>
          <ac:spMkLst>
            <pc:docMk/>
            <pc:sldMk cId="3496337695" sldId="303"/>
            <ac:spMk id="18" creationId="{49455F86-F586-42FC-85AE-90AE276BF543}"/>
          </ac:spMkLst>
        </pc:spChg>
        <pc:spChg chg="add mod">
          <ac:chgData name="Ellen Torfs" userId="c6aa1e10-4a12-4511-8c7c-135720d4f277" providerId="ADAL" clId="{FCD87220-40B5-4AAB-B14F-3C64735B1796}" dt="2021-04-29T09:50:22.738" v="193" actId="207"/>
          <ac:spMkLst>
            <pc:docMk/>
            <pc:sldMk cId="3496337695" sldId="303"/>
            <ac:spMk id="19" creationId="{1D2087E2-084C-40D2-A167-0BABE9143C02}"/>
          </ac:spMkLst>
        </pc:spChg>
        <pc:spChg chg="add del mod">
          <ac:chgData name="Ellen Torfs" userId="c6aa1e10-4a12-4511-8c7c-135720d4f277" providerId="ADAL" clId="{FCD87220-40B5-4AAB-B14F-3C64735B1796}" dt="2021-04-29T09:54:14.223" v="269" actId="20577"/>
          <ac:spMkLst>
            <pc:docMk/>
            <pc:sldMk cId="3496337695" sldId="303"/>
            <ac:spMk id="20" creationId="{F718EC99-6483-418B-ACF0-A08897736FF5}"/>
          </ac:spMkLst>
        </pc:spChg>
        <pc:spChg chg="add mod">
          <ac:chgData name="Ellen Torfs" userId="c6aa1e10-4a12-4511-8c7c-135720d4f277" providerId="ADAL" clId="{FCD87220-40B5-4AAB-B14F-3C64735B1796}" dt="2021-04-29T09:51:30.255" v="258" actId="207"/>
          <ac:spMkLst>
            <pc:docMk/>
            <pc:sldMk cId="3496337695" sldId="303"/>
            <ac:spMk id="21" creationId="{7D23570B-94E7-4D94-A532-28A28339ADA5}"/>
          </ac:spMkLst>
        </pc:spChg>
        <pc:spChg chg="add mod">
          <ac:chgData name="Ellen Torfs" userId="c6aa1e10-4a12-4511-8c7c-135720d4f277" providerId="ADAL" clId="{FCD87220-40B5-4AAB-B14F-3C64735B1796}" dt="2021-04-29T09:51:30.259" v="264" actId="207"/>
          <ac:spMkLst>
            <pc:docMk/>
            <pc:sldMk cId="3496337695" sldId="303"/>
            <ac:spMk id="22" creationId="{34A72DA1-5D0A-4582-8A43-555BA3207BFF}"/>
          </ac:spMkLst>
        </pc:spChg>
        <pc:spChg chg="add mod">
          <ac:chgData name="Ellen Torfs" userId="c6aa1e10-4a12-4511-8c7c-135720d4f277" providerId="ADAL" clId="{FCD87220-40B5-4AAB-B14F-3C64735B1796}" dt="2021-04-29T09:59:09.722" v="486" actId="113"/>
          <ac:spMkLst>
            <pc:docMk/>
            <pc:sldMk cId="3496337695" sldId="303"/>
            <ac:spMk id="23" creationId="{DF73D6B6-F4DB-4171-827B-107C95D6FBA7}"/>
          </ac:spMkLst>
        </pc:spChg>
        <pc:spChg chg="add del mod">
          <ac:chgData name="Ellen Torfs" userId="c6aa1e10-4a12-4511-8c7c-135720d4f277" providerId="ADAL" clId="{FCD87220-40B5-4AAB-B14F-3C64735B1796}" dt="2021-04-29T09:56:07.635" v="443" actId="478"/>
          <ac:spMkLst>
            <pc:docMk/>
            <pc:sldMk cId="3496337695" sldId="303"/>
            <ac:spMk id="24" creationId="{AA8E2E1D-0441-4951-8A36-5717E893EF87}"/>
          </ac:spMkLst>
        </pc:spChg>
        <pc:spChg chg="add mod">
          <ac:chgData name="Ellen Torfs" userId="c6aa1e10-4a12-4511-8c7c-135720d4f277" providerId="ADAL" clId="{FCD87220-40B5-4AAB-B14F-3C64735B1796}" dt="2021-04-29T10:33:25.676" v="2232" actId="20577"/>
          <ac:spMkLst>
            <pc:docMk/>
            <pc:sldMk cId="3496337695" sldId="303"/>
            <ac:spMk id="25" creationId="{185C2CB3-5DE9-4AC9-A0A0-CF5A1E43CBF9}"/>
          </ac:spMkLst>
        </pc:spChg>
        <pc:spChg chg="add mod">
          <ac:chgData name="Ellen Torfs" userId="c6aa1e10-4a12-4511-8c7c-135720d4f277" providerId="ADAL" clId="{FCD87220-40B5-4AAB-B14F-3C64735B1796}" dt="2021-04-29T09:54:14.232" v="275" actId="207"/>
          <ac:spMkLst>
            <pc:docMk/>
            <pc:sldMk cId="3496337695" sldId="303"/>
            <ac:spMk id="26" creationId="{DDC0EBBF-C230-46E4-8553-569B5F28A940}"/>
          </ac:spMkLst>
        </pc:spChg>
        <pc:spChg chg="add mod">
          <ac:chgData name="Ellen Torfs" userId="c6aa1e10-4a12-4511-8c7c-135720d4f277" providerId="ADAL" clId="{FCD87220-40B5-4AAB-B14F-3C64735B1796}" dt="2021-04-29T09:54:14.236" v="281" actId="207"/>
          <ac:spMkLst>
            <pc:docMk/>
            <pc:sldMk cId="3496337695" sldId="303"/>
            <ac:spMk id="27" creationId="{5D0D07EB-143B-4A95-9CFC-1B949673D39B}"/>
          </ac:spMkLst>
        </pc:spChg>
        <pc:spChg chg="add del mod">
          <ac:chgData name="Ellen Torfs" userId="c6aa1e10-4a12-4511-8c7c-135720d4f277" providerId="ADAL" clId="{FCD87220-40B5-4AAB-B14F-3C64735B1796}" dt="2021-04-29T09:58:20.372" v="464" actId="20577"/>
          <ac:spMkLst>
            <pc:docMk/>
            <pc:sldMk cId="3496337695" sldId="303"/>
            <ac:spMk id="29" creationId="{43E7836D-141A-4D2F-85C2-AE168D970BF1}"/>
          </ac:spMkLst>
        </pc:spChg>
        <pc:spChg chg="add mod">
          <ac:chgData name="Ellen Torfs" userId="c6aa1e10-4a12-4511-8c7c-135720d4f277" providerId="ADAL" clId="{FCD87220-40B5-4AAB-B14F-3C64735B1796}" dt="2021-04-29T09:58:10.052" v="456" actId="207"/>
          <ac:spMkLst>
            <pc:docMk/>
            <pc:sldMk cId="3496337695" sldId="303"/>
            <ac:spMk id="30" creationId="{E634BC5C-18E2-4B21-9222-80DE9C4217D6}"/>
          </ac:spMkLst>
        </pc:spChg>
        <pc:spChg chg="add mod">
          <ac:chgData name="Ellen Torfs" userId="c6aa1e10-4a12-4511-8c7c-135720d4f277" providerId="ADAL" clId="{FCD87220-40B5-4AAB-B14F-3C64735B1796}" dt="2021-04-29T09:58:10.055" v="462" actId="207"/>
          <ac:spMkLst>
            <pc:docMk/>
            <pc:sldMk cId="3496337695" sldId="303"/>
            <ac:spMk id="31" creationId="{366EB812-16DA-4B8D-B12B-C17D9A37A085}"/>
          </ac:spMkLst>
        </pc:spChg>
        <pc:spChg chg="add mod">
          <ac:chgData name="Ellen Torfs" userId="c6aa1e10-4a12-4511-8c7c-135720d4f277" providerId="ADAL" clId="{FCD87220-40B5-4AAB-B14F-3C64735B1796}" dt="2021-04-29T09:58:20.380" v="470" actId="207"/>
          <ac:spMkLst>
            <pc:docMk/>
            <pc:sldMk cId="3496337695" sldId="303"/>
            <ac:spMk id="32" creationId="{344C5F9A-52B2-4E94-ABA9-7329490DFF88}"/>
          </ac:spMkLst>
        </pc:spChg>
        <pc:spChg chg="add mod">
          <ac:chgData name="Ellen Torfs" userId="c6aa1e10-4a12-4511-8c7c-135720d4f277" providerId="ADAL" clId="{FCD87220-40B5-4AAB-B14F-3C64735B1796}" dt="2021-04-29T09:58:20.383" v="476" actId="207"/>
          <ac:spMkLst>
            <pc:docMk/>
            <pc:sldMk cId="3496337695" sldId="303"/>
            <ac:spMk id="33" creationId="{AB70695C-8ACD-4EF0-9D09-4635CCD1DAD8}"/>
          </ac:spMkLst>
        </pc:spChg>
        <pc:picChg chg="del mod">
          <ac:chgData name="Ellen Torfs" userId="c6aa1e10-4a12-4511-8c7c-135720d4f277" providerId="ADAL" clId="{FCD87220-40B5-4AAB-B14F-3C64735B1796}" dt="2021-04-29T09:48:37.343" v="176" actId="20577"/>
          <ac:picMkLst>
            <pc:docMk/>
            <pc:sldMk cId="3496337695" sldId="303"/>
            <ac:picMk id="4" creationId="{9EC76085-23F3-4BD0-9AB7-772D215688B3}"/>
          </ac:picMkLst>
        </pc:picChg>
        <pc:picChg chg="add del mod modCrop">
          <ac:chgData name="Ellen Torfs" userId="c6aa1e10-4a12-4511-8c7c-135720d4f277" providerId="ADAL" clId="{FCD87220-40B5-4AAB-B14F-3C64735B1796}" dt="2021-04-29T09:54:38.044" v="288" actId="478"/>
          <ac:picMkLst>
            <pc:docMk/>
            <pc:sldMk cId="3496337695" sldId="303"/>
            <ac:picMk id="15" creationId="{339AC655-5F79-4844-92F5-19C7479A9499}"/>
          </ac:picMkLst>
        </pc:picChg>
        <pc:picChg chg="add mod modCrop">
          <ac:chgData name="Ellen Torfs" userId="c6aa1e10-4a12-4511-8c7c-135720d4f277" providerId="ADAL" clId="{FCD87220-40B5-4AAB-B14F-3C64735B1796}" dt="2021-04-29T10:11:52.934" v="1432" actId="1076"/>
          <ac:picMkLst>
            <pc:docMk/>
            <pc:sldMk cId="3496337695" sldId="303"/>
            <ac:picMk id="28" creationId="{307C566E-381A-45C7-A3FD-F59FF5A5CAC3}"/>
          </ac:picMkLst>
        </pc:picChg>
      </pc:sldChg>
      <pc:sldChg chg="addSp delSp modSp add del">
        <pc:chgData name="Ellen Torfs" userId="c6aa1e10-4a12-4511-8c7c-135720d4f277" providerId="ADAL" clId="{FCD87220-40B5-4AAB-B14F-3C64735B1796}" dt="2021-04-29T10:33:57.379" v="2233" actId="2696"/>
        <pc:sldMkLst>
          <pc:docMk/>
          <pc:sldMk cId="3486194064" sldId="304"/>
        </pc:sldMkLst>
        <pc:spChg chg="mod">
          <ac:chgData name="Ellen Torfs" userId="c6aa1e10-4a12-4511-8c7c-135720d4f277" providerId="ADAL" clId="{FCD87220-40B5-4AAB-B14F-3C64735B1796}" dt="2021-04-29T10:20:44.477" v="1859" actId="20577"/>
          <ac:spMkLst>
            <pc:docMk/>
            <pc:sldMk cId="3486194064" sldId="304"/>
            <ac:spMk id="3" creationId="{C889AB6A-8743-4756-9164-9377F869D159}"/>
          </ac:spMkLst>
        </pc:spChg>
        <pc:spChg chg="add del mod">
          <ac:chgData name="Ellen Torfs" userId="c6aa1e10-4a12-4511-8c7c-135720d4f277" providerId="ADAL" clId="{FCD87220-40B5-4AAB-B14F-3C64735B1796}" dt="2021-04-29T10:18:45.427" v="1854" actId="478"/>
          <ac:spMkLst>
            <pc:docMk/>
            <pc:sldMk cId="3486194064" sldId="304"/>
            <ac:spMk id="4" creationId="{3D0490A9-A020-4B94-99A6-5CBF55B2722F}"/>
          </ac:spMkLst>
        </pc:spChg>
        <pc:spChg chg="add mod">
          <ac:chgData name="Ellen Torfs" userId="c6aa1e10-4a12-4511-8c7c-135720d4f277" providerId="ADAL" clId="{FCD87220-40B5-4AAB-B14F-3C64735B1796}" dt="2021-04-29T10:18:39.797" v="1847" actId="207"/>
          <ac:spMkLst>
            <pc:docMk/>
            <pc:sldMk cId="3486194064" sldId="304"/>
            <ac:spMk id="5" creationId="{DF0E7F35-D087-4DCA-A659-3F8AEFAF6AAD}"/>
          </ac:spMkLst>
        </pc:spChg>
        <pc:spChg chg="add mod">
          <ac:chgData name="Ellen Torfs" userId="c6aa1e10-4a12-4511-8c7c-135720d4f277" providerId="ADAL" clId="{FCD87220-40B5-4AAB-B14F-3C64735B1796}" dt="2021-04-29T10:18:39.800" v="1853" actId="207"/>
          <ac:spMkLst>
            <pc:docMk/>
            <pc:sldMk cId="3486194064" sldId="304"/>
            <ac:spMk id="6" creationId="{9F112DBC-A64D-42CB-89C3-BFB11AE43E8F}"/>
          </ac:spMkLst>
        </pc:spChg>
      </pc:sldChg>
      <pc:sldChg chg="addSp delSp modSp add">
        <pc:chgData name="Ellen Torfs" userId="c6aa1e10-4a12-4511-8c7c-135720d4f277" providerId="ADAL" clId="{FCD87220-40B5-4AAB-B14F-3C64735B1796}" dt="2021-04-29T13:34:03.893" v="3519" actId="20577"/>
        <pc:sldMkLst>
          <pc:docMk/>
          <pc:sldMk cId="1724259017" sldId="305"/>
        </pc:sldMkLst>
        <pc:spChg chg="add mod">
          <ac:chgData name="Ellen Torfs" userId="c6aa1e10-4a12-4511-8c7c-135720d4f277" providerId="ADAL" clId="{FCD87220-40B5-4AAB-B14F-3C64735B1796}" dt="2021-04-29T10:32:13.193" v="2200" actId="20577"/>
          <ac:spMkLst>
            <pc:docMk/>
            <pc:sldMk cId="1724259017" sldId="305"/>
            <ac:spMk id="2" creationId="{39D98DFC-5A7C-4F7D-8AC7-8607747C0B7C}"/>
          </ac:spMkLst>
        </pc:spChg>
        <pc:spChg chg="add del mod ord">
          <ac:chgData name="Ellen Torfs" userId="c6aa1e10-4a12-4511-8c7c-135720d4f277" providerId="ADAL" clId="{FCD87220-40B5-4AAB-B14F-3C64735B1796}" dt="2021-04-29T10:22:00.601" v="1910" actId="478"/>
          <ac:spMkLst>
            <pc:docMk/>
            <pc:sldMk cId="1724259017" sldId="305"/>
            <ac:spMk id="3" creationId="{0B234806-00EA-48A8-B4CD-7ACEBE747B19}"/>
          </ac:spMkLst>
        </pc:spChg>
        <pc:spChg chg="del mod">
          <ac:chgData name="Ellen Torfs" userId="c6aa1e10-4a12-4511-8c7c-135720d4f277" providerId="ADAL" clId="{FCD87220-40B5-4AAB-B14F-3C64735B1796}" dt="2021-04-29T10:22:28.140" v="1917" actId="20577"/>
          <ac:spMkLst>
            <pc:docMk/>
            <pc:sldMk cId="1724259017" sldId="305"/>
            <ac:spMk id="5" creationId="{867F7A0C-3F24-44F0-B7B1-472A3CD11BB9}"/>
          </ac:spMkLst>
        </pc:spChg>
        <pc:spChg chg="add mod">
          <ac:chgData name="Ellen Torfs" userId="c6aa1e10-4a12-4511-8c7c-135720d4f277" providerId="ADAL" clId="{FCD87220-40B5-4AAB-B14F-3C64735B1796}" dt="2021-04-29T10:20:55.686" v="1866" actId="207"/>
          <ac:spMkLst>
            <pc:docMk/>
            <pc:sldMk cId="1724259017" sldId="305"/>
            <ac:spMk id="6" creationId="{4E922DA4-CABC-4A94-BE7E-8F5EB5924E42}"/>
          </ac:spMkLst>
        </pc:spChg>
        <pc:spChg chg="add mod">
          <ac:chgData name="Ellen Torfs" userId="c6aa1e10-4a12-4511-8c7c-135720d4f277" providerId="ADAL" clId="{FCD87220-40B5-4AAB-B14F-3C64735B1796}" dt="2021-04-29T10:20:55.688" v="1872" actId="207"/>
          <ac:spMkLst>
            <pc:docMk/>
            <pc:sldMk cId="1724259017" sldId="305"/>
            <ac:spMk id="7" creationId="{F6584404-7234-48DF-BD37-E97A0D9E2494}"/>
          </ac:spMkLst>
        </pc:spChg>
        <pc:spChg chg="add mod">
          <ac:chgData name="Ellen Torfs" userId="c6aa1e10-4a12-4511-8c7c-135720d4f277" providerId="ADAL" clId="{FCD87220-40B5-4AAB-B14F-3C64735B1796}" dt="2021-04-29T13:34:03.893" v="3519" actId="20577"/>
          <ac:spMkLst>
            <pc:docMk/>
            <pc:sldMk cId="1724259017" sldId="305"/>
            <ac:spMk id="8" creationId="{CA3AD96A-7B98-4E83-A967-114066E46EFC}"/>
          </ac:spMkLst>
        </pc:spChg>
        <pc:spChg chg="add mod topLvl">
          <ac:chgData name="Ellen Torfs" userId="c6aa1e10-4a12-4511-8c7c-135720d4f277" providerId="ADAL" clId="{FCD87220-40B5-4AAB-B14F-3C64735B1796}" dt="2021-04-29T13:30:15.537" v="3496" actId="338"/>
          <ac:spMkLst>
            <pc:docMk/>
            <pc:sldMk cId="1724259017" sldId="305"/>
            <ac:spMk id="9" creationId="{57753D9A-D4B9-4EE2-BAA7-6DCF0817912E}"/>
          </ac:spMkLst>
        </pc:spChg>
        <pc:spChg chg="add mod topLvl">
          <ac:chgData name="Ellen Torfs" userId="c6aa1e10-4a12-4511-8c7c-135720d4f277" providerId="ADAL" clId="{FCD87220-40B5-4AAB-B14F-3C64735B1796}" dt="2021-04-29T13:30:15.537" v="3496" actId="338"/>
          <ac:spMkLst>
            <pc:docMk/>
            <pc:sldMk cId="1724259017" sldId="305"/>
            <ac:spMk id="10" creationId="{4EAA2B51-E146-4FF5-87DC-05B7B5E31BAB}"/>
          </ac:spMkLst>
        </pc:spChg>
        <pc:spChg chg="add mod topLvl">
          <ac:chgData name="Ellen Torfs" userId="c6aa1e10-4a12-4511-8c7c-135720d4f277" providerId="ADAL" clId="{FCD87220-40B5-4AAB-B14F-3C64735B1796}" dt="2021-04-29T13:30:15.537" v="3496" actId="338"/>
          <ac:spMkLst>
            <pc:docMk/>
            <pc:sldMk cId="1724259017" sldId="305"/>
            <ac:spMk id="11" creationId="{77CB009C-761B-4135-9B82-0DE998251923}"/>
          </ac:spMkLst>
        </pc:spChg>
        <pc:spChg chg="add del mod">
          <ac:chgData name="Ellen Torfs" userId="c6aa1e10-4a12-4511-8c7c-135720d4f277" providerId="ADAL" clId="{FCD87220-40B5-4AAB-B14F-3C64735B1796}" dt="2021-04-29T13:20:00.486" v="3334" actId="478"/>
          <ac:spMkLst>
            <pc:docMk/>
            <pc:sldMk cId="1724259017" sldId="305"/>
            <ac:spMk id="12" creationId="{D8CA8205-3959-4D6F-96FC-AAF58D8A775F}"/>
          </ac:spMkLst>
        </pc:spChg>
        <pc:spChg chg="add mod topLvl">
          <ac:chgData name="Ellen Torfs" userId="c6aa1e10-4a12-4511-8c7c-135720d4f277" providerId="ADAL" clId="{FCD87220-40B5-4AAB-B14F-3C64735B1796}" dt="2021-04-29T13:30:15.537" v="3496" actId="338"/>
          <ac:spMkLst>
            <pc:docMk/>
            <pc:sldMk cId="1724259017" sldId="305"/>
            <ac:spMk id="13" creationId="{8F9695AD-A367-4D75-8C3D-AD090FBCF693}"/>
          </ac:spMkLst>
        </pc:spChg>
        <pc:grpChg chg="add del mod">
          <ac:chgData name="Ellen Torfs" userId="c6aa1e10-4a12-4511-8c7c-135720d4f277" providerId="ADAL" clId="{FCD87220-40B5-4AAB-B14F-3C64735B1796}" dt="2021-04-29T13:28:11.114" v="3477" actId="165"/>
          <ac:grpSpMkLst>
            <pc:docMk/>
            <pc:sldMk cId="1724259017" sldId="305"/>
            <ac:grpSpMk id="14" creationId="{42C701A6-7F59-4319-AD16-BB76146CB7BC}"/>
          </ac:grpSpMkLst>
        </pc:grpChg>
        <pc:grpChg chg="add mod">
          <ac:chgData name="Ellen Torfs" userId="c6aa1e10-4a12-4511-8c7c-135720d4f277" providerId="ADAL" clId="{FCD87220-40B5-4AAB-B14F-3C64735B1796}" dt="2021-04-29T13:29:53.746" v="3491" actId="164"/>
          <ac:grpSpMkLst>
            <pc:docMk/>
            <pc:sldMk cId="1724259017" sldId="305"/>
            <ac:grpSpMk id="15" creationId="{507D9180-1AF6-4C27-B6A0-8D76B207F3BD}"/>
          </ac:grpSpMkLst>
        </pc:grpChg>
        <pc:grpChg chg="mod">
          <ac:chgData name="Ellen Torfs" userId="c6aa1e10-4a12-4511-8c7c-135720d4f277" providerId="ADAL" clId="{FCD87220-40B5-4AAB-B14F-3C64735B1796}" dt="2021-04-29T13:30:20.371" v="3497" actId="1076"/>
          <ac:grpSpMkLst>
            <pc:docMk/>
            <pc:sldMk cId="1724259017" sldId="305"/>
            <ac:grpSpMk id="16" creationId="{F16598B1-90B5-4671-83B0-ACD27CF9F150}"/>
          </ac:grpSpMkLst>
        </pc:grpChg>
        <pc:picChg chg="mod topLvl modCrop">
          <ac:chgData name="Ellen Torfs" userId="c6aa1e10-4a12-4511-8c7c-135720d4f277" providerId="ADAL" clId="{FCD87220-40B5-4AAB-B14F-3C64735B1796}" dt="2021-04-29T13:30:15.537" v="3496" actId="338"/>
          <ac:picMkLst>
            <pc:docMk/>
            <pc:sldMk cId="1724259017" sldId="305"/>
            <ac:picMk id="4" creationId="{1AB5BD79-2C18-4BA1-B553-2BE41CD6B22A}"/>
          </ac:picMkLst>
        </pc:picChg>
      </pc:sldChg>
      <pc:sldChg chg="modSp add del">
        <pc:chgData name="Ellen Torfs" userId="c6aa1e10-4a12-4511-8c7c-135720d4f277" providerId="ADAL" clId="{FCD87220-40B5-4AAB-B14F-3C64735B1796}" dt="2021-04-29T10:31:34.306" v="2174" actId="2696"/>
        <pc:sldMkLst>
          <pc:docMk/>
          <pc:sldMk cId="895303776" sldId="306"/>
        </pc:sldMkLst>
        <pc:spChg chg="mod">
          <ac:chgData name="Ellen Torfs" userId="c6aa1e10-4a12-4511-8c7c-135720d4f277" providerId="ADAL" clId="{FCD87220-40B5-4AAB-B14F-3C64735B1796}" dt="2021-04-29T10:27:54.309" v="2023" actId="2696"/>
          <ac:spMkLst>
            <pc:docMk/>
            <pc:sldMk cId="895303776" sldId="306"/>
            <ac:spMk id="7" creationId="{8D570FCC-5C1D-4D2D-90C3-E6F5FB531C24}"/>
          </ac:spMkLst>
        </pc:spChg>
      </pc:sldChg>
      <pc:sldChg chg="addSp delSp modSp add">
        <pc:chgData name="Ellen Torfs" userId="c6aa1e10-4a12-4511-8c7c-135720d4f277" providerId="ADAL" clId="{FCD87220-40B5-4AAB-B14F-3C64735B1796}" dt="2021-04-29T10:40:13.249" v="2463" actId="15"/>
        <pc:sldMkLst>
          <pc:docMk/>
          <pc:sldMk cId="528274370" sldId="307"/>
        </pc:sldMkLst>
        <pc:spChg chg="del mod">
          <ac:chgData name="Ellen Torfs" userId="c6aa1e10-4a12-4511-8c7c-135720d4f277" providerId="ADAL" clId="{FCD87220-40B5-4AAB-B14F-3C64735B1796}" dt="2021-04-29T10:39:46.839" v="2457" actId="478"/>
          <ac:spMkLst>
            <pc:docMk/>
            <pc:sldMk cId="528274370" sldId="307"/>
            <ac:spMk id="3" creationId="{34EBF9DF-6FC7-4334-B637-9CC31EE97A2C}"/>
          </ac:spMkLst>
        </pc:spChg>
        <pc:spChg chg="add mod">
          <ac:chgData name="Ellen Torfs" userId="c6aa1e10-4a12-4511-8c7c-135720d4f277" providerId="ADAL" clId="{FCD87220-40B5-4AAB-B14F-3C64735B1796}" dt="2021-04-29T10:40:13.249" v="2463" actId="15"/>
          <ac:spMkLst>
            <pc:docMk/>
            <pc:sldMk cId="528274370" sldId="307"/>
            <ac:spMk id="4" creationId="{AC112344-9F1A-4C6A-823F-ACBFF427FD6E}"/>
          </ac:spMkLst>
        </pc:spChg>
        <pc:spChg chg="add mod">
          <ac:chgData name="Ellen Torfs" userId="c6aa1e10-4a12-4511-8c7c-135720d4f277" providerId="ADAL" clId="{FCD87220-40B5-4AAB-B14F-3C64735B1796}" dt="2021-04-29T10:39:39.199" v="2449" actId="207"/>
          <ac:spMkLst>
            <pc:docMk/>
            <pc:sldMk cId="528274370" sldId="307"/>
            <ac:spMk id="5" creationId="{1ECCE50F-1C55-41E1-A13A-1BE8A0DF7B8F}"/>
          </ac:spMkLst>
        </pc:spChg>
        <pc:spChg chg="add mod">
          <ac:chgData name="Ellen Torfs" userId="c6aa1e10-4a12-4511-8c7c-135720d4f277" providerId="ADAL" clId="{FCD87220-40B5-4AAB-B14F-3C64735B1796}" dt="2021-04-29T10:39:39.202" v="2455" actId="207"/>
          <ac:spMkLst>
            <pc:docMk/>
            <pc:sldMk cId="528274370" sldId="307"/>
            <ac:spMk id="6" creationId="{DEDEFA4A-CD21-4EA7-BC8A-AB6474531403}"/>
          </ac:spMkLst>
        </pc:spChg>
      </pc:sldChg>
      <pc:sldChg chg="addSp delSp modSp add">
        <pc:chgData name="Ellen Torfs" userId="c6aa1e10-4a12-4511-8c7c-135720d4f277" providerId="ADAL" clId="{FCD87220-40B5-4AAB-B14F-3C64735B1796}" dt="2021-04-29T16:34:31.612" v="3909" actId="108"/>
        <pc:sldMkLst>
          <pc:docMk/>
          <pc:sldMk cId="3507341711" sldId="308"/>
        </pc:sldMkLst>
        <pc:spChg chg="del mod">
          <ac:chgData name="Ellen Torfs" userId="c6aa1e10-4a12-4511-8c7c-135720d4f277" providerId="ADAL" clId="{FCD87220-40B5-4AAB-B14F-3C64735B1796}" dt="2021-04-29T11:22:46.113" v="2533" actId="478"/>
          <ac:spMkLst>
            <pc:docMk/>
            <pc:sldMk cId="3507341711" sldId="308"/>
            <ac:spMk id="3" creationId="{D963CA25-28BA-44A0-B243-791B142010DB}"/>
          </ac:spMkLst>
        </pc:spChg>
        <pc:spChg chg="add mod">
          <ac:chgData name="Ellen Torfs" userId="c6aa1e10-4a12-4511-8c7c-135720d4f277" providerId="ADAL" clId="{FCD87220-40B5-4AAB-B14F-3C64735B1796}" dt="2021-04-29T11:23:29.544" v="2546" actId="20577"/>
          <ac:spMkLst>
            <pc:docMk/>
            <pc:sldMk cId="3507341711" sldId="308"/>
            <ac:spMk id="5" creationId="{2967218D-069D-4A33-8EE5-B02D56CD54C5}"/>
          </ac:spMkLst>
        </pc:spChg>
        <pc:spChg chg="add mod">
          <ac:chgData name="Ellen Torfs" userId="c6aa1e10-4a12-4511-8c7c-135720d4f277" providerId="ADAL" clId="{FCD87220-40B5-4AAB-B14F-3C64735B1796}" dt="2021-04-29T11:21:41.334" v="2520" actId="207"/>
          <ac:spMkLst>
            <pc:docMk/>
            <pc:sldMk cId="3507341711" sldId="308"/>
            <ac:spMk id="6" creationId="{EE5C9774-33BD-4E2E-99A1-6436B60ECEFF}"/>
          </ac:spMkLst>
        </pc:spChg>
        <pc:spChg chg="add mod">
          <ac:chgData name="Ellen Torfs" userId="c6aa1e10-4a12-4511-8c7c-135720d4f277" providerId="ADAL" clId="{FCD87220-40B5-4AAB-B14F-3C64735B1796}" dt="2021-04-29T11:21:41.339" v="2526" actId="207"/>
          <ac:spMkLst>
            <pc:docMk/>
            <pc:sldMk cId="3507341711" sldId="308"/>
            <ac:spMk id="7" creationId="{3F58FD1F-B658-413B-8EA0-8CA75A3219BB}"/>
          </ac:spMkLst>
        </pc:spChg>
        <pc:spChg chg="add mod">
          <ac:chgData name="Ellen Torfs" userId="c6aa1e10-4a12-4511-8c7c-135720d4f277" providerId="ADAL" clId="{FCD87220-40B5-4AAB-B14F-3C64735B1796}" dt="2021-04-29T16:31:46.382" v="3897" actId="108"/>
          <ac:spMkLst>
            <pc:docMk/>
            <pc:sldMk cId="3507341711" sldId="308"/>
            <ac:spMk id="8" creationId="{5A4F350B-59AB-4370-8909-3ACDB3DBB060}"/>
          </ac:spMkLst>
        </pc:spChg>
        <pc:spChg chg="add mod">
          <ac:chgData name="Ellen Torfs" userId="c6aa1e10-4a12-4511-8c7c-135720d4f277" providerId="ADAL" clId="{FCD87220-40B5-4AAB-B14F-3C64735B1796}" dt="2021-04-29T16:31:53.819" v="3898" actId="108"/>
          <ac:spMkLst>
            <pc:docMk/>
            <pc:sldMk cId="3507341711" sldId="308"/>
            <ac:spMk id="9" creationId="{4C4B4C63-7EAE-4924-9AB6-A09F1772215D}"/>
          </ac:spMkLst>
        </pc:spChg>
        <pc:spChg chg="add del">
          <ac:chgData name="Ellen Torfs" userId="c6aa1e10-4a12-4511-8c7c-135720d4f277" providerId="ADAL" clId="{FCD87220-40B5-4AAB-B14F-3C64735B1796}" dt="2021-04-29T13:47:10.465" v="3820" actId="478"/>
          <ac:spMkLst>
            <pc:docMk/>
            <pc:sldMk cId="3507341711" sldId="308"/>
            <ac:spMk id="10" creationId="{98E9B325-9C0D-4B74-B618-ED828BB7C088}"/>
          </ac:spMkLst>
        </pc:spChg>
        <pc:spChg chg="add mod">
          <ac:chgData name="Ellen Torfs" userId="c6aa1e10-4a12-4511-8c7c-135720d4f277" providerId="ADAL" clId="{FCD87220-40B5-4AAB-B14F-3C64735B1796}" dt="2021-04-29T16:32:11.704" v="3901" actId="108"/>
          <ac:spMkLst>
            <pc:docMk/>
            <pc:sldMk cId="3507341711" sldId="308"/>
            <ac:spMk id="11" creationId="{8E4E2BC8-F0BD-4E91-A4A8-D6BB2651B707}"/>
          </ac:spMkLst>
        </pc:spChg>
        <pc:spChg chg="add mod">
          <ac:chgData name="Ellen Torfs" userId="c6aa1e10-4a12-4511-8c7c-135720d4f277" providerId="ADAL" clId="{FCD87220-40B5-4AAB-B14F-3C64735B1796}" dt="2021-04-29T16:32:18.486" v="3902" actId="108"/>
          <ac:spMkLst>
            <pc:docMk/>
            <pc:sldMk cId="3507341711" sldId="308"/>
            <ac:spMk id="12" creationId="{B241BDB9-C32D-49C2-BC1E-11A5BFE6A1DA}"/>
          </ac:spMkLst>
        </pc:spChg>
        <pc:spChg chg="add mod">
          <ac:chgData name="Ellen Torfs" userId="c6aa1e10-4a12-4511-8c7c-135720d4f277" providerId="ADAL" clId="{FCD87220-40B5-4AAB-B14F-3C64735B1796}" dt="2021-04-29T16:34:26.045" v="3908" actId="2085"/>
          <ac:spMkLst>
            <pc:docMk/>
            <pc:sldMk cId="3507341711" sldId="308"/>
            <ac:spMk id="13" creationId="{CC5CC79E-690D-4640-8AEE-E4CFC70FBB4D}"/>
          </ac:spMkLst>
        </pc:spChg>
        <pc:spChg chg="add mod">
          <ac:chgData name="Ellen Torfs" userId="c6aa1e10-4a12-4511-8c7c-135720d4f277" providerId="ADAL" clId="{FCD87220-40B5-4AAB-B14F-3C64735B1796}" dt="2021-04-29T16:34:31.612" v="3909" actId="108"/>
          <ac:spMkLst>
            <pc:docMk/>
            <pc:sldMk cId="3507341711" sldId="308"/>
            <ac:spMk id="14" creationId="{B5A0F56E-DFC0-48AE-AD85-69C1383D6719}"/>
          </ac:spMkLst>
        </pc:spChg>
        <pc:picChg chg="del mod">
          <ac:chgData name="Ellen Torfs" userId="c6aa1e10-4a12-4511-8c7c-135720d4f277" providerId="ADAL" clId="{FCD87220-40B5-4AAB-B14F-3C64735B1796}" dt="2021-04-29T13:47:26.619" v="3823" actId="478"/>
          <ac:picMkLst>
            <pc:docMk/>
            <pc:sldMk cId="3507341711" sldId="308"/>
            <ac:picMk id="4" creationId="{88A53BCA-A6D4-4BE4-A728-0A7AC3177445}"/>
          </ac:picMkLst>
        </pc:picChg>
      </pc:sldChg>
      <pc:sldChg chg="addSp delSp modSp add modNotesTx">
        <pc:chgData name="Ellen Torfs" userId="c6aa1e10-4a12-4511-8c7c-135720d4f277" providerId="ADAL" clId="{FCD87220-40B5-4AAB-B14F-3C64735B1796}" dt="2021-04-29T18:17:08.948" v="5567" actId="20577"/>
        <pc:sldMkLst>
          <pc:docMk/>
          <pc:sldMk cId="3509988430" sldId="309"/>
        </pc:sldMkLst>
        <pc:spChg chg="del mod">
          <ac:chgData name="Ellen Torfs" userId="c6aa1e10-4a12-4511-8c7c-135720d4f277" providerId="ADAL" clId="{FCD87220-40B5-4AAB-B14F-3C64735B1796}" dt="2021-04-29T11:23:52.718" v="2549" actId="478"/>
          <ac:spMkLst>
            <pc:docMk/>
            <pc:sldMk cId="3509988430" sldId="309"/>
            <ac:spMk id="3" creationId="{201778A3-6F73-4534-980F-04378D938069}"/>
          </ac:spMkLst>
        </pc:spChg>
        <pc:spChg chg="add mod">
          <ac:chgData name="Ellen Torfs" userId="c6aa1e10-4a12-4511-8c7c-135720d4f277" providerId="ADAL" clId="{FCD87220-40B5-4AAB-B14F-3C64735B1796}" dt="2021-04-29T16:36:50.725" v="3958" actId="14100"/>
          <ac:spMkLst>
            <pc:docMk/>
            <pc:sldMk cId="3509988430" sldId="309"/>
            <ac:spMk id="5" creationId="{C521E671-8305-4C8D-BD9A-AE089A42A5D9}"/>
          </ac:spMkLst>
        </pc:spChg>
        <pc:spChg chg="add mod">
          <ac:chgData name="Ellen Torfs" userId="c6aa1e10-4a12-4511-8c7c-135720d4f277" providerId="ADAL" clId="{FCD87220-40B5-4AAB-B14F-3C64735B1796}" dt="2021-04-29T11:23:56.077" v="2556" actId="207"/>
          <ac:spMkLst>
            <pc:docMk/>
            <pc:sldMk cId="3509988430" sldId="309"/>
            <ac:spMk id="6" creationId="{4BCC6F46-9746-4581-97DC-881FA53906A8}"/>
          </ac:spMkLst>
        </pc:spChg>
        <pc:spChg chg="add mod">
          <ac:chgData name="Ellen Torfs" userId="c6aa1e10-4a12-4511-8c7c-135720d4f277" providerId="ADAL" clId="{FCD87220-40B5-4AAB-B14F-3C64735B1796}" dt="2021-04-29T11:23:56.081" v="2562" actId="207"/>
          <ac:spMkLst>
            <pc:docMk/>
            <pc:sldMk cId="3509988430" sldId="309"/>
            <ac:spMk id="7" creationId="{E58F8385-C4F6-4D6E-91F1-A7784FF72330}"/>
          </ac:spMkLst>
        </pc:spChg>
        <pc:spChg chg="add del mod">
          <ac:chgData name="Ellen Torfs" userId="c6aa1e10-4a12-4511-8c7c-135720d4f277" providerId="ADAL" clId="{FCD87220-40B5-4AAB-B14F-3C64735B1796}" dt="2021-04-29T16:35:07.621" v="3911" actId="478"/>
          <ac:spMkLst>
            <pc:docMk/>
            <pc:sldMk cId="3509988430" sldId="309"/>
            <ac:spMk id="8" creationId="{24831F0B-6EE1-4738-82D1-9DC937330A60}"/>
          </ac:spMkLst>
        </pc:spChg>
        <pc:spChg chg="add del">
          <ac:chgData name="Ellen Torfs" userId="c6aa1e10-4a12-4511-8c7c-135720d4f277" providerId="ADAL" clId="{FCD87220-40B5-4AAB-B14F-3C64735B1796}" dt="2021-04-29T16:35:10.594" v="3912" actId="478"/>
          <ac:spMkLst>
            <pc:docMk/>
            <pc:sldMk cId="3509988430" sldId="309"/>
            <ac:spMk id="9" creationId="{56BE7137-B44C-47AA-B57D-1649B0B388AC}"/>
          </ac:spMkLst>
        </pc:spChg>
        <pc:spChg chg="add del">
          <ac:chgData name="Ellen Torfs" userId="c6aa1e10-4a12-4511-8c7c-135720d4f277" providerId="ADAL" clId="{FCD87220-40B5-4AAB-B14F-3C64735B1796}" dt="2021-04-29T16:35:12.297" v="3913" actId="478"/>
          <ac:spMkLst>
            <pc:docMk/>
            <pc:sldMk cId="3509988430" sldId="309"/>
            <ac:spMk id="10" creationId="{0718C97C-9DF1-4906-A4F8-9AE5BA305EFB}"/>
          </ac:spMkLst>
        </pc:spChg>
        <pc:spChg chg="add del">
          <ac:chgData name="Ellen Torfs" userId="c6aa1e10-4a12-4511-8c7c-135720d4f277" providerId="ADAL" clId="{FCD87220-40B5-4AAB-B14F-3C64735B1796}" dt="2021-04-29T16:35:13.689" v="3914" actId="478"/>
          <ac:spMkLst>
            <pc:docMk/>
            <pc:sldMk cId="3509988430" sldId="309"/>
            <ac:spMk id="11" creationId="{DA0F4790-1F08-4F18-BEC0-EB8A18532862}"/>
          </ac:spMkLst>
        </pc:spChg>
        <pc:spChg chg="add del">
          <ac:chgData name="Ellen Torfs" userId="c6aa1e10-4a12-4511-8c7c-135720d4f277" providerId="ADAL" clId="{FCD87220-40B5-4AAB-B14F-3C64735B1796}" dt="2021-04-29T16:35:15.427" v="3915" actId="478"/>
          <ac:spMkLst>
            <pc:docMk/>
            <pc:sldMk cId="3509988430" sldId="309"/>
            <ac:spMk id="12" creationId="{172E6B2E-677A-46CC-817E-D0682FB9A5C2}"/>
          </ac:spMkLst>
        </pc:spChg>
        <pc:spChg chg="add del">
          <ac:chgData name="Ellen Torfs" userId="c6aa1e10-4a12-4511-8c7c-135720d4f277" providerId="ADAL" clId="{FCD87220-40B5-4AAB-B14F-3C64735B1796}" dt="2021-04-29T16:35:17.482" v="3916" actId="478"/>
          <ac:spMkLst>
            <pc:docMk/>
            <pc:sldMk cId="3509988430" sldId="309"/>
            <ac:spMk id="13" creationId="{2D1666D4-DC13-4864-956F-6CDC2693F1EC}"/>
          </ac:spMkLst>
        </pc:spChg>
        <pc:spChg chg="add mod">
          <ac:chgData name="Ellen Torfs" userId="c6aa1e10-4a12-4511-8c7c-135720d4f277" providerId="ADAL" clId="{FCD87220-40B5-4AAB-B14F-3C64735B1796}" dt="2021-04-29T16:37:02.108" v="3959" actId="1076"/>
          <ac:spMkLst>
            <pc:docMk/>
            <pc:sldMk cId="3509988430" sldId="309"/>
            <ac:spMk id="14" creationId="{7F693A0B-0F4C-4685-9EA1-66FD22C8CFFB}"/>
          </ac:spMkLst>
        </pc:spChg>
        <pc:spChg chg="add mod">
          <ac:chgData name="Ellen Torfs" userId="c6aa1e10-4a12-4511-8c7c-135720d4f277" providerId="ADAL" clId="{FCD87220-40B5-4AAB-B14F-3C64735B1796}" dt="2021-04-29T16:37:02.108" v="3959" actId="1076"/>
          <ac:spMkLst>
            <pc:docMk/>
            <pc:sldMk cId="3509988430" sldId="309"/>
            <ac:spMk id="15" creationId="{3D91A773-0CBD-49C2-9168-56CD1F3B967C}"/>
          </ac:spMkLst>
        </pc:spChg>
        <pc:spChg chg="add mod">
          <ac:chgData name="Ellen Torfs" userId="c6aa1e10-4a12-4511-8c7c-135720d4f277" providerId="ADAL" clId="{FCD87220-40B5-4AAB-B14F-3C64735B1796}" dt="2021-04-29T16:40:48.752" v="4075" actId="1037"/>
          <ac:spMkLst>
            <pc:docMk/>
            <pc:sldMk cId="3509988430" sldId="309"/>
            <ac:spMk id="16" creationId="{1A93ED59-1860-405E-9D01-BDFE15445CF4}"/>
          </ac:spMkLst>
        </pc:spChg>
        <pc:spChg chg="add mod">
          <ac:chgData name="Ellen Torfs" userId="c6aa1e10-4a12-4511-8c7c-135720d4f277" providerId="ADAL" clId="{FCD87220-40B5-4AAB-B14F-3C64735B1796}" dt="2021-04-29T16:40:53.626" v="4081" actId="1037"/>
          <ac:spMkLst>
            <pc:docMk/>
            <pc:sldMk cId="3509988430" sldId="309"/>
            <ac:spMk id="17" creationId="{CB025D23-AF7F-4A9A-8B01-FCF467392E2B}"/>
          </ac:spMkLst>
        </pc:spChg>
        <pc:spChg chg="add mod">
          <ac:chgData name="Ellen Torfs" userId="c6aa1e10-4a12-4511-8c7c-135720d4f277" providerId="ADAL" clId="{FCD87220-40B5-4AAB-B14F-3C64735B1796}" dt="2021-04-29T17:10:53.538" v="4084" actId="208"/>
          <ac:spMkLst>
            <pc:docMk/>
            <pc:sldMk cId="3509988430" sldId="309"/>
            <ac:spMk id="18" creationId="{6A6F30A2-9B12-4408-8269-4444E970F17C}"/>
          </ac:spMkLst>
        </pc:spChg>
        <pc:spChg chg="add mod">
          <ac:chgData name="Ellen Torfs" userId="c6aa1e10-4a12-4511-8c7c-135720d4f277" providerId="ADAL" clId="{FCD87220-40B5-4AAB-B14F-3C64735B1796}" dt="2021-04-29T17:10:56.934" v="4085" actId="208"/>
          <ac:spMkLst>
            <pc:docMk/>
            <pc:sldMk cId="3509988430" sldId="309"/>
            <ac:spMk id="19" creationId="{9C0133FE-77DC-4290-A7E3-A0E37338D848}"/>
          </ac:spMkLst>
        </pc:spChg>
        <pc:spChg chg="add del mod">
          <ac:chgData name="Ellen Torfs" userId="c6aa1e10-4a12-4511-8c7c-135720d4f277" providerId="ADAL" clId="{FCD87220-40B5-4AAB-B14F-3C64735B1796}" dt="2021-04-29T16:40:32.271" v="4067" actId="478"/>
          <ac:spMkLst>
            <pc:docMk/>
            <pc:sldMk cId="3509988430" sldId="309"/>
            <ac:spMk id="20" creationId="{2B256B76-C9BC-4325-9ABA-DDB921EB7170}"/>
          </ac:spMkLst>
        </pc:spChg>
        <pc:spChg chg="add del mod">
          <ac:chgData name="Ellen Torfs" userId="c6aa1e10-4a12-4511-8c7c-135720d4f277" providerId="ADAL" clId="{FCD87220-40B5-4AAB-B14F-3C64735B1796}" dt="2021-04-29T16:40:31.304" v="4066" actId="478"/>
          <ac:spMkLst>
            <pc:docMk/>
            <pc:sldMk cId="3509988430" sldId="309"/>
            <ac:spMk id="21" creationId="{5DE8AEE9-D24F-45F4-8F98-5FD1C7EADB9D}"/>
          </ac:spMkLst>
        </pc:spChg>
        <pc:spChg chg="add mod">
          <ac:chgData name="Ellen Torfs" userId="c6aa1e10-4a12-4511-8c7c-135720d4f277" providerId="ADAL" clId="{FCD87220-40B5-4AAB-B14F-3C64735B1796}" dt="2021-04-29T16:41:08.895" v="4083" actId="208"/>
          <ac:spMkLst>
            <pc:docMk/>
            <pc:sldMk cId="3509988430" sldId="309"/>
            <ac:spMk id="22" creationId="{AB28E176-95C4-46C9-A221-E401D699CB67}"/>
          </ac:spMkLst>
        </pc:spChg>
        <pc:spChg chg="add mod">
          <ac:chgData name="Ellen Torfs" userId="c6aa1e10-4a12-4511-8c7c-135720d4f277" providerId="ADAL" clId="{FCD87220-40B5-4AAB-B14F-3C64735B1796}" dt="2021-04-29T17:10:59.762" v="4086" actId="208"/>
          <ac:spMkLst>
            <pc:docMk/>
            <pc:sldMk cId="3509988430" sldId="309"/>
            <ac:spMk id="23" creationId="{D78B9D90-8DF8-4CAC-830E-002C0EFFEC16}"/>
          </ac:spMkLst>
        </pc:spChg>
        <pc:spChg chg="add mod">
          <ac:chgData name="Ellen Torfs" userId="c6aa1e10-4a12-4511-8c7c-135720d4f277" providerId="ADAL" clId="{FCD87220-40B5-4AAB-B14F-3C64735B1796}" dt="2021-04-29T17:11:02.143" v="4087" actId="208"/>
          <ac:spMkLst>
            <pc:docMk/>
            <pc:sldMk cId="3509988430" sldId="309"/>
            <ac:spMk id="24" creationId="{2E33F512-471B-4CA4-9C26-3DE882355387}"/>
          </ac:spMkLst>
        </pc:spChg>
        <pc:picChg chg="del mod">
          <ac:chgData name="Ellen Torfs" userId="c6aa1e10-4a12-4511-8c7c-135720d4f277" providerId="ADAL" clId="{FCD87220-40B5-4AAB-B14F-3C64735B1796}" dt="2021-04-29T16:40:58.590" v="4082" actId="478"/>
          <ac:picMkLst>
            <pc:docMk/>
            <pc:sldMk cId="3509988430" sldId="309"/>
            <ac:picMk id="4" creationId="{CFDC55C6-C0BC-41C4-960A-9B8235FFE88B}"/>
          </ac:picMkLst>
        </pc:picChg>
      </pc:sldChg>
      <pc:sldChg chg="addSp delSp modSp add">
        <pc:chgData name="Ellen Torfs" userId="c6aa1e10-4a12-4511-8c7c-135720d4f277" providerId="ADAL" clId="{FCD87220-40B5-4AAB-B14F-3C64735B1796}" dt="2021-04-29T13:40:44.608" v="3630" actId="20577"/>
        <pc:sldMkLst>
          <pc:docMk/>
          <pc:sldMk cId="3864693360" sldId="310"/>
        </pc:sldMkLst>
        <pc:spChg chg="mod">
          <ac:chgData name="Ellen Torfs" userId="c6aa1e10-4a12-4511-8c7c-135720d4f277" providerId="ADAL" clId="{FCD87220-40B5-4AAB-B14F-3C64735B1796}" dt="2021-04-29T10:32:03.978" v="2199" actId="20577"/>
          <ac:spMkLst>
            <pc:docMk/>
            <pc:sldMk cId="3864693360" sldId="310"/>
            <ac:spMk id="2" creationId="{39D98DFC-5A7C-4F7D-8AC7-8607747C0B7C}"/>
          </ac:spMkLst>
        </pc:spChg>
        <pc:spChg chg="add del mod">
          <ac:chgData name="Ellen Torfs" userId="c6aa1e10-4a12-4511-8c7c-135720d4f277" providerId="ADAL" clId="{FCD87220-40B5-4AAB-B14F-3C64735B1796}" dt="2021-04-29T13:23:24.780" v="3387" actId="478"/>
          <ac:spMkLst>
            <pc:docMk/>
            <pc:sldMk cId="3864693360" sldId="310"/>
            <ac:spMk id="3" creationId="{DC08D349-1071-4AA8-B69C-9A70293101EA}"/>
          </ac:spMkLst>
        </pc:spChg>
        <pc:spChg chg="add del mod">
          <ac:chgData name="Ellen Torfs" userId="c6aa1e10-4a12-4511-8c7c-135720d4f277" providerId="ADAL" clId="{FCD87220-40B5-4AAB-B14F-3C64735B1796}" dt="2021-04-29T13:24:15.681" v="3401" actId="478"/>
          <ac:spMkLst>
            <pc:docMk/>
            <pc:sldMk cId="3864693360" sldId="310"/>
            <ac:spMk id="5" creationId="{42DD8519-3CF3-4F78-8052-BBDA1DDCC904}"/>
          </ac:spMkLst>
        </pc:spChg>
        <pc:spChg chg="mod">
          <ac:chgData name="Ellen Torfs" userId="c6aa1e10-4a12-4511-8c7c-135720d4f277" providerId="ADAL" clId="{FCD87220-40B5-4AAB-B14F-3C64735B1796}" dt="2021-04-29T13:40:44.608" v="3630" actId="20577"/>
          <ac:spMkLst>
            <pc:docMk/>
            <pc:sldMk cId="3864693360" sldId="310"/>
            <ac:spMk id="8" creationId="{CA3AD96A-7B98-4E83-A967-114066E46EFC}"/>
          </ac:spMkLst>
        </pc:spChg>
        <pc:spChg chg="add mod topLvl">
          <ac:chgData name="Ellen Torfs" userId="c6aa1e10-4a12-4511-8c7c-135720d4f277" providerId="ADAL" clId="{FCD87220-40B5-4AAB-B14F-3C64735B1796}" dt="2021-04-29T13:36:57.707" v="3542" actId="338"/>
          <ac:spMkLst>
            <pc:docMk/>
            <pc:sldMk cId="3864693360" sldId="310"/>
            <ac:spMk id="10" creationId="{D23E4D78-8B40-4B94-A88A-241A669EBD40}"/>
          </ac:spMkLst>
        </pc:spChg>
        <pc:spChg chg="add del mod">
          <ac:chgData name="Ellen Torfs" userId="c6aa1e10-4a12-4511-8c7c-135720d4f277" providerId="ADAL" clId="{FCD87220-40B5-4AAB-B14F-3C64735B1796}" dt="2021-04-29T13:23:03.423" v="3382" actId="478"/>
          <ac:spMkLst>
            <pc:docMk/>
            <pc:sldMk cId="3864693360" sldId="310"/>
            <ac:spMk id="11" creationId="{3ED1E40A-A714-4BCC-A566-FAB7290D0AD2}"/>
          </ac:spMkLst>
        </pc:spChg>
        <pc:spChg chg="add del mod">
          <ac:chgData name="Ellen Torfs" userId="c6aa1e10-4a12-4511-8c7c-135720d4f277" providerId="ADAL" clId="{FCD87220-40B5-4AAB-B14F-3C64735B1796}" dt="2021-04-29T13:23:17.029" v="3385" actId="478"/>
          <ac:spMkLst>
            <pc:docMk/>
            <pc:sldMk cId="3864693360" sldId="310"/>
            <ac:spMk id="12" creationId="{ABDE3476-7D15-49E5-A5E5-560AB73F2C51}"/>
          </ac:spMkLst>
        </pc:spChg>
        <pc:spChg chg="add del mod">
          <ac:chgData name="Ellen Torfs" userId="c6aa1e10-4a12-4511-8c7c-135720d4f277" providerId="ADAL" clId="{FCD87220-40B5-4AAB-B14F-3C64735B1796}" dt="2021-04-29T13:23:51.586" v="3396" actId="478"/>
          <ac:spMkLst>
            <pc:docMk/>
            <pc:sldMk cId="3864693360" sldId="310"/>
            <ac:spMk id="13" creationId="{86547D77-730D-4B46-8B97-CD6F8CB3D9C5}"/>
          </ac:spMkLst>
        </pc:spChg>
        <pc:spChg chg="add mod topLvl">
          <ac:chgData name="Ellen Torfs" userId="c6aa1e10-4a12-4511-8c7c-135720d4f277" providerId="ADAL" clId="{FCD87220-40B5-4AAB-B14F-3C64735B1796}" dt="2021-04-29T13:36:57.707" v="3542" actId="338"/>
          <ac:spMkLst>
            <pc:docMk/>
            <pc:sldMk cId="3864693360" sldId="310"/>
            <ac:spMk id="14" creationId="{9340C557-65F9-4A5A-A8BF-5A63A5ADC1D2}"/>
          </ac:spMkLst>
        </pc:spChg>
        <pc:spChg chg="add mod topLvl">
          <ac:chgData name="Ellen Torfs" userId="c6aa1e10-4a12-4511-8c7c-135720d4f277" providerId="ADAL" clId="{FCD87220-40B5-4AAB-B14F-3C64735B1796}" dt="2021-04-29T13:36:57.707" v="3542" actId="338"/>
          <ac:spMkLst>
            <pc:docMk/>
            <pc:sldMk cId="3864693360" sldId="310"/>
            <ac:spMk id="15" creationId="{16B3A12B-A683-45AA-881F-49EAFC09EF50}"/>
          </ac:spMkLst>
        </pc:spChg>
        <pc:spChg chg="add mod topLvl">
          <ac:chgData name="Ellen Torfs" userId="c6aa1e10-4a12-4511-8c7c-135720d4f277" providerId="ADAL" clId="{FCD87220-40B5-4AAB-B14F-3C64735B1796}" dt="2021-04-29T13:36:57.707" v="3542" actId="338"/>
          <ac:spMkLst>
            <pc:docMk/>
            <pc:sldMk cId="3864693360" sldId="310"/>
            <ac:spMk id="16" creationId="{8ECB344C-EC49-4375-A140-0D5705CB28F3}"/>
          </ac:spMkLst>
        </pc:spChg>
        <pc:spChg chg="add del mod">
          <ac:chgData name="Ellen Torfs" userId="c6aa1e10-4a12-4511-8c7c-135720d4f277" providerId="ADAL" clId="{FCD87220-40B5-4AAB-B14F-3C64735B1796}" dt="2021-04-29T13:37:04.998" v="3544" actId="478"/>
          <ac:spMkLst>
            <pc:docMk/>
            <pc:sldMk cId="3864693360" sldId="310"/>
            <ac:spMk id="20" creationId="{679FC381-BC31-4469-80ED-0A1DDE1FFC65}"/>
          </ac:spMkLst>
        </pc:spChg>
        <pc:grpChg chg="add del mod ord">
          <ac:chgData name="Ellen Torfs" userId="c6aa1e10-4a12-4511-8c7c-135720d4f277" providerId="ADAL" clId="{FCD87220-40B5-4AAB-B14F-3C64735B1796}" dt="2021-04-29T13:32:04.137" v="3503" actId="165"/>
          <ac:grpSpMkLst>
            <pc:docMk/>
            <pc:sldMk cId="3864693360" sldId="310"/>
            <ac:grpSpMk id="17" creationId="{DFE9C6EE-B4D6-4986-A199-8A9C93FF44A1}"/>
          </ac:grpSpMkLst>
        </pc:grpChg>
        <pc:grpChg chg="del mod">
          <ac:chgData name="Ellen Torfs" userId="c6aa1e10-4a12-4511-8c7c-135720d4f277" providerId="ADAL" clId="{FCD87220-40B5-4AAB-B14F-3C64735B1796}" dt="2021-04-29T13:32:29.478" v="3509" actId="165"/>
          <ac:grpSpMkLst>
            <pc:docMk/>
            <pc:sldMk cId="3864693360" sldId="310"/>
            <ac:grpSpMk id="18" creationId="{FF97BFA6-0226-47A8-AD87-00FBA783E0B0}"/>
          </ac:grpSpMkLst>
        </pc:grpChg>
        <pc:grpChg chg="del mod">
          <ac:chgData name="Ellen Torfs" userId="c6aa1e10-4a12-4511-8c7c-135720d4f277" providerId="ADAL" clId="{FCD87220-40B5-4AAB-B14F-3C64735B1796}" dt="2021-04-29T13:36:27.984" v="3529" actId="165"/>
          <ac:grpSpMkLst>
            <pc:docMk/>
            <pc:sldMk cId="3864693360" sldId="310"/>
            <ac:grpSpMk id="19" creationId="{F069F47E-4B51-4C6A-8BCD-FD0272A89089}"/>
          </ac:grpSpMkLst>
        </pc:grpChg>
        <pc:grpChg chg="mod">
          <ac:chgData name="Ellen Torfs" userId="c6aa1e10-4a12-4511-8c7c-135720d4f277" providerId="ADAL" clId="{FCD87220-40B5-4AAB-B14F-3C64735B1796}" dt="2021-04-29T13:37:10.267" v="3546" actId="1076"/>
          <ac:grpSpMkLst>
            <pc:docMk/>
            <pc:sldMk cId="3864693360" sldId="310"/>
            <ac:grpSpMk id="21" creationId="{4C7F0054-E3E4-4D2A-8CC1-C6C498D0F98C}"/>
          </ac:grpSpMkLst>
        </pc:grpChg>
        <pc:picChg chg="del">
          <ac:chgData name="Ellen Torfs" userId="c6aa1e10-4a12-4511-8c7c-135720d4f277" providerId="ADAL" clId="{FCD87220-40B5-4AAB-B14F-3C64735B1796}" dt="2021-04-29T10:27:11.947" v="2014" actId="478"/>
          <ac:picMkLst>
            <pc:docMk/>
            <pc:sldMk cId="3864693360" sldId="310"/>
            <ac:picMk id="4" creationId="{1AB5BD79-2C18-4BA1-B553-2BE41CD6B22A}"/>
          </ac:picMkLst>
        </pc:picChg>
        <pc:picChg chg="add mod ord topLvl modCrop">
          <ac:chgData name="Ellen Torfs" userId="c6aa1e10-4a12-4511-8c7c-135720d4f277" providerId="ADAL" clId="{FCD87220-40B5-4AAB-B14F-3C64735B1796}" dt="2021-04-29T13:36:57.707" v="3542" actId="338"/>
          <ac:picMkLst>
            <pc:docMk/>
            <pc:sldMk cId="3864693360" sldId="310"/>
            <ac:picMk id="9" creationId="{C9E75CEA-D980-46F7-B93B-58EDC5136E09}"/>
          </ac:picMkLst>
        </pc:picChg>
      </pc:sldChg>
      <pc:sldChg chg="modSp add">
        <pc:chgData name="Ellen Torfs" userId="c6aa1e10-4a12-4511-8c7c-135720d4f277" providerId="ADAL" clId="{FCD87220-40B5-4AAB-B14F-3C64735B1796}" dt="2021-04-29T13:45:07.421" v="3686" actId="20577"/>
        <pc:sldMkLst>
          <pc:docMk/>
          <pc:sldMk cId="1946445752" sldId="311"/>
        </pc:sldMkLst>
        <pc:spChg chg="mod">
          <ac:chgData name="Ellen Torfs" userId="c6aa1e10-4a12-4511-8c7c-135720d4f277" providerId="ADAL" clId="{FCD87220-40B5-4AAB-B14F-3C64735B1796}" dt="2021-04-29T13:45:07.421" v="3686" actId="20577"/>
          <ac:spMkLst>
            <pc:docMk/>
            <pc:sldMk cId="1946445752" sldId="311"/>
            <ac:spMk id="3" creationId="{C889AB6A-8743-4756-9164-9377F869D159}"/>
          </ac:spMkLst>
        </pc:spChg>
      </pc:sldChg>
      <pc:sldChg chg="addSp delSp modSp add mod setBg delDesignElem">
        <pc:chgData name="Ellen Torfs" userId="c6aa1e10-4a12-4511-8c7c-135720d4f277" providerId="ADAL" clId="{FCD87220-40B5-4AAB-B14F-3C64735B1796}" dt="2021-04-29T16:24:53.836" v="3882" actId="1076"/>
        <pc:sldMkLst>
          <pc:docMk/>
          <pc:sldMk cId="2356092005" sldId="312"/>
        </pc:sldMkLst>
        <pc:spChg chg="mod ord">
          <ac:chgData name="Ellen Torfs" userId="c6aa1e10-4a12-4511-8c7c-135720d4f277" providerId="ADAL" clId="{FCD87220-40B5-4AAB-B14F-3C64735B1796}" dt="2021-04-29T16:24:24.319" v="3876" actId="20577"/>
          <ac:spMkLst>
            <pc:docMk/>
            <pc:sldMk cId="2356092005" sldId="312"/>
            <ac:spMk id="2" creationId="{92D812E5-2930-4595-8F60-C1F92199FBC6}"/>
          </ac:spMkLst>
        </pc:spChg>
        <pc:spChg chg="mod">
          <ac:chgData name="Ellen Torfs" userId="c6aa1e10-4a12-4511-8c7c-135720d4f277" providerId="ADAL" clId="{FCD87220-40B5-4AAB-B14F-3C64735B1796}" dt="2021-04-29T13:04:37.549" v="3038" actId="20577"/>
          <ac:spMkLst>
            <pc:docMk/>
            <pc:sldMk cId="2356092005" sldId="312"/>
            <ac:spMk id="3" creationId="{B8D3FA97-FCE4-40CD-A566-75886B72A051}"/>
          </ac:spMkLst>
        </pc:spChg>
        <pc:spChg chg="add del">
          <ac:chgData name="Ellen Torfs" userId="c6aa1e10-4a12-4511-8c7c-135720d4f277" providerId="ADAL" clId="{FCD87220-40B5-4AAB-B14F-3C64735B1796}" dt="2021-04-29T13:02:09.426" v="3019" actId="26606"/>
          <ac:spMkLst>
            <pc:docMk/>
            <pc:sldMk cId="2356092005" sldId="312"/>
            <ac:spMk id="10" creationId="{C0DB9C61-90E0-484F-8602-02F49EDC1B70}"/>
          </ac:spMkLst>
        </pc:spChg>
        <pc:spChg chg="add del">
          <ac:chgData name="Ellen Torfs" userId="c6aa1e10-4a12-4511-8c7c-135720d4f277" providerId="ADAL" clId="{FCD87220-40B5-4AAB-B14F-3C64735B1796}" dt="2021-04-29T13:02:09.426" v="3019" actId="26606"/>
          <ac:spMkLst>
            <pc:docMk/>
            <pc:sldMk cId="2356092005" sldId="312"/>
            <ac:spMk id="12" creationId="{3F7ED563-E5DB-4937-BF78-7893C4DC92A0}"/>
          </ac:spMkLst>
        </pc:spChg>
        <pc:spChg chg="add del">
          <ac:chgData name="Ellen Torfs" userId="c6aa1e10-4a12-4511-8c7c-135720d4f277" providerId="ADAL" clId="{FCD87220-40B5-4AAB-B14F-3C64735B1796}" dt="2021-04-29T13:02:09.426" v="3019" actId="26606"/>
          <ac:spMkLst>
            <pc:docMk/>
            <pc:sldMk cId="2356092005" sldId="312"/>
            <ac:spMk id="14" creationId="{2306B647-FE95-4550-8350-3D2180C62211}"/>
          </ac:spMkLst>
        </pc:spChg>
        <pc:picChg chg="add del mod">
          <ac:chgData name="Ellen Torfs" userId="c6aa1e10-4a12-4511-8c7c-135720d4f277" providerId="ADAL" clId="{FCD87220-40B5-4AAB-B14F-3C64735B1796}" dt="2021-04-29T13:00:55.051" v="3012" actId="478"/>
          <ac:picMkLst>
            <pc:docMk/>
            <pc:sldMk cId="2356092005" sldId="312"/>
            <ac:picMk id="4" creationId="{7B2D9B86-1DD8-4FC5-9C31-D0B59DF7647A}"/>
          </ac:picMkLst>
        </pc:picChg>
        <pc:picChg chg="add mod">
          <ac:chgData name="Ellen Torfs" userId="c6aa1e10-4a12-4511-8c7c-135720d4f277" providerId="ADAL" clId="{FCD87220-40B5-4AAB-B14F-3C64735B1796}" dt="2021-04-29T16:24:29.258" v="3877" actId="1076"/>
          <ac:picMkLst>
            <pc:docMk/>
            <pc:sldMk cId="2356092005" sldId="312"/>
            <ac:picMk id="5" creationId="{ADD68BD6-460B-4FDD-B0B6-FBAB917A1951}"/>
          </ac:picMkLst>
        </pc:picChg>
        <pc:picChg chg="add mod">
          <ac:chgData name="Ellen Torfs" userId="c6aa1e10-4a12-4511-8c7c-135720d4f277" providerId="ADAL" clId="{FCD87220-40B5-4AAB-B14F-3C64735B1796}" dt="2021-04-29T16:24:53.836" v="3882" actId="1076"/>
          <ac:picMkLst>
            <pc:docMk/>
            <pc:sldMk cId="2356092005" sldId="312"/>
            <ac:picMk id="6" creationId="{4AB39E9B-CEA9-446B-99EF-2DA818E16891}"/>
          </ac:picMkLst>
        </pc:picChg>
        <pc:picChg chg="add mod">
          <ac:chgData name="Ellen Torfs" userId="c6aa1e10-4a12-4511-8c7c-135720d4f277" providerId="ADAL" clId="{FCD87220-40B5-4AAB-B14F-3C64735B1796}" dt="2021-04-29T16:24:45.693" v="3880" actId="1076"/>
          <ac:picMkLst>
            <pc:docMk/>
            <pc:sldMk cId="2356092005" sldId="312"/>
            <ac:picMk id="7" creationId="{E34BA034-F791-412E-8AA8-31FDBBAD0CC4}"/>
          </ac:picMkLst>
        </pc:picChg>
        <pc:picChg chg="add mod">
          <ac:chgData name="Ellen Torfs" userId="c6aa1e10-4a12-4511-8c7c-135720d4f277" providerId="ADAL" clId="{FCD87220-40B5-4AAB-B14F-3C64735B1796}" dt="2021-04-29T16:24:39.722" v="3878" actId="1076"/>
          <ac:picMkLst>
            <pc:docMk/>
            <pc:sldMk cId="2356092005" sldId="312"/>
            <ac:picMk id="8" creationId="{2490D021-10EA-46C3-93F2-8A42E18B4641}"/>
          </ac:picMkLst>
        </pc:picChg>
      </pc:sldChg>
      <pc:sldChg chg="addSp modSp add ord">
        <pc:chgData name="Ellen Torfs" userId="c6aa1e10-4a12-4511-8c7c-135720d4f277" providerId="ADAL" clId="{FCD87220-40B5-4AAB-B14F-3C64735B1796}" dt="2021-04-29T16:26:36.667" v="3889" actId="14100"/>
        <pc:sldMkLst>
          <pc:docMk/>
          <pc:sldMk cId="2717132246" sldId="313"/>
        </pc:sldMkLst>
        <pc:spChg chg="mod">
          <ac:chgData name="Ellen Torfs" userId="c6aa1e10-4a12-4511-8c7c-135720d4f277" providerId="ADAL" clId="{FCD87220-40B5-4AAB-B14F-3C64735B1796}" dt="2021-04-29T16:23:57.432" v="3871" actId="14100"/>
          <ac:spMkLst>
            <pc:docMk/>
            <pc:sldMk cId="2717132246" sldId="313"/>
            <ac:spMk id="2" creationId="{E2C03A50-FD5C-42D0-8899-FA8392005560}"/>
          </ac:spMkLst>
        </pc:spChg>
        <pc:spChg chg="mod">
          <ac:chgData name="Ellen Torfs" userId="c6aa1e10-4a12-4511-8c7c-135720d4f277" providerId="ADAL" clId="{FCD87220-40B5-4AAB-B14F-3C64735B1796}" dt="2021-04-29T13:04:27.749" v="3034" actId="20577"/>
          <ac:spMkLst>
            <pc:docMk/>
            <pc:sldMk cId="2717132246" sldId="313"/>
            <ac:spMk id="3" creationId="{65993387-F5D8-4A57-802B-BABB16CC5B64}"/>
          </ac:spMkLst>
        </pc:spChg>
        <pc:picChg chg="add mod">
          <ac:chgData name="Ellen Torfs" userId="c6aa1e10-4a12-4511-8c7c-135720d4f277" providerId="ADAL" clId="{FCD87220-40B5-4AAB-B14F-3C64735B1796}" dt="2021-04-29T16:26:13.587" v="3883" actId="1582"/>
          <ac:picMkLst>
            <pc:docMk/>
            <pc:sldMk cId="2717132246" sldId="313"/>
            <ac:picMk id="4" creationId="{FB71E952-4D58-443C-8350-6D849FAA1B59}"/>
          </ac:picMkLst>
        </pc:picChg>
        <pc:picChg chg="add mod modCrop">
          <ac:chgData name="Ellen Torfs" userId="c6aa1e10-4a12-4511-8c7c-135720d4f277" providerId="ADAL" clId="{FCD87220-40B5-4AAB-B14F-3C64735B1796}" dt="2021-04-29T16:26:18.515" v="3884" actId="108"/>
          <ac:picMkLst>
            <pc:docMk/>
            <pc:sldMk cId="2717132246" sldId="313"/>
            <ac:picMk id="5" creationId="{B8A1E2F5-961C-4BF8-8946-68A5F5AFCB76}"/>
          </ac:picMkLst>
        </pc:picChg>
        <pc:picChg chg="add mod">
          <ac:chgData name="Ellen Torfs" userId="c6aa1e10-4a12-4511-8c7c-135720d4f277" providerId="ADAL" clId="{FCD87220-40B5-4AAB-B14F-3C64735B1796}" dt="2021-04-29T16:26:36.667" v="3889" actId="14100"/>
          <ac:picMkLst>
            <pc:docMk/>
            <pc:sldMk cId="2717132246" sldId="313"/>
            <ac:picMk id="6" creationId="{35588C9D-5822-42FE-A6F1-22C6004DCE75}"/>
          </ac:picMkLst>
        </pc:picChg>
      </pc:sldChg>
      <pc:sldChg chg="addSp modSp add">
        <pc:chgData name="Ellen Torfs" userId="c6aa1e10-4a12-4511-8c7c-135720d4f277" providerId="ADAL" clId="{FCD87220-40B5-4AAB-B14F-3C64735B1796}" dt="2021-04-29T18:07:19.984" v="5408" actId="20577"/>
        <pc:sldMkLst>
          <pc:docMk/>
          <pc:sldMk cId="118240715" sldId="314"/>
        </pc:sldMkLst>
        <pc:spChg chg="mod">
          <ac:chgData name="Ellen Torfs" userId="c6aa1e10-4a12-4511-8c7c-135720d4f277" providerId="ADAL" clId="{FCD87220-40B5-4AAB-B14F-3C64735B1796}" dt="2021-04-29T18:07:19.984" v="5408" actId="20577"/>
          <ac:spMkLst>
            <pc:docMk/>
            <pc:sldMk cId="118240715" sldId="314"/>
            <ac:spMk id="2" creationId="{31069C68-5243-426D-B561-15CB929C7388}"/>
          </ac:spMkLst>
        </pc:spChg>
        <pc:spChg chg="mod">
          <ac:chgData name="Ellen Torfs" userId="c6aa1e10-4a12-4511-8c7c-135720d4f277" providerId="ADAL" clId="{FCD87220-40B5-4AAB-B14F-3C64735B1796}" dt="2021-04-29T17:17:59.055" v="4134" actId="20577"/>
          <ac:spMkLst>
            <pc:docMk/>
            <pc:sldMk cId="118240715" sldId="314"/>
            <ac:spMk id="3" creationId="{F9701B41-F3AD-46BD-9B25-F0CB12266106}"/>
          </ac:spMkLst>
        </pc:spChg>
        <pc:picChg chg="add mod">
          <ac:chgData name="Ellen Torfs" userId="c6aa1e10-4a12-4511-8c7c-135720d4f277" providerId="ADAL" clId="{FCD87220-40B5-4AAB-B14F-3C64735B1796}" dt="2021-04-29T17:40:01.026" v="4801" actId="1076"/>
          <ac:picMkLst>
            <pc:docMk/>
            <pc:sldMk cId="118240715" sldId="314"/>
            <ac:picMk id="4" creationId="{E69F864A-23B4-4CBF-A5B6-C6C45890F3D7}"/>
          </ac:picMkLst>
        </pc:picChg>
      </pc:sldChg>
      <pc:sldChg chg="addSp delSp modSp add modNotesTx">
        <pc:chgData name="Ellen Torfs" userId="c6aa1e10-4a12-4511-8c7c-135720d4f277" providerId="ADAL" clId="{FCD87220-40B5-4AAB-B14F-3C64735B1796}" dt="2021-04-29T18:01:29.138" v="5272" actId="20577"/>
        <pc:sldMkLst>
          <pc:docMk/>
          <pc:sldMk cId="4014980449" sldId="315"/>
        </pc:sldMkLst>
        <pc:spChg chg="mod">
          <ac:chgData name="Ellen Torfs" userId="c6aa1e10-4a12-4511-8c7c-135720d4f277" providerId="ADAL" clId="{FCD87220-40B5-4AAB-B14F-3C64735B1796}" dt="2021-04-29T18:01:29.138" v="5272" actId="20577"/>
          <ac:spMkLst>
            <pc:docMk/>
            <pc:sldMk cId="4014980449" sldId="315"/>
            <ac:spMk id="2" creationId="{31069C68-5243-426D-B561-15CB929C7388}"/>
          </ac:spMkLst>
        </pc:spChg>
        <pc:spChg chg="add del mod">
          <ac:chgData name="Ellen Torfs" userId="c6aa1e10-4a12-4511-8c7c-135720d4f277" providerId="ADAL" clId="{FCD87220-40B5-4AAB-B14F-3C64735B1796}" dt="2021-04-29T17:44:30.220" v="4846" actId="20577"/>
          <ac:spMkLst>
            <pc:docMk/>
            <pc:sldMk cId="4014980449" sldId="315"/>
            <ac:spMk id="5" creationId="{8EA48D64-0B3C-4407-90A8-B8A2C4C18D0C}"/>
          </ac:spMkLst>
        </pc:spChg>
        <pc:spChg chg="add del mod">
          <ac:chgData name="Ellen Torfs" userId="c6aa1e10-4a12-4511-8c7c-135720d4f277" providerId="ADAL" clId="{FCD87220-40B5-4AAB-B14F-3C64735B1796}" dt="2021-04-29T17:45:19.235" v="4855" actId="20577"/>
          <ac:spMkLst>
            <pc:docMk/>
            <pc:sldMk cId="4014980449" sldId="315"/>
            <ac:spMk id="6" creationId="{5CF9B748-FB63-4ECF-B891-22FA3A9A634E}"/>
          </ac:spMkLst>
        </pc:spChg>
        <pc:spChg chg="add del mod">
          <ac:chgData name="Ellen Torfs" userId="c6aa1e10-4a12-4511-8c7c-135720d4f277" providerId="ADAL" clId="{FCD87220-40B5-4AAB-B14F-3C64735B1796}" dt="2021-04-29T17:46:41.931" v="4866" actId="478"/>
          <ac:spMkLst>
            <pc:docMk/>
            <pc:sldMk cId="4014980449" sldId="315"/>
            <ac:spMk id="7" creationId="{77294A80-19C0-4F5B-AC08-6637A4A93606}"/>
          </ac:spMkLst>
        </pc:spChg>
        <pc:spChg chg="add del mod">
          <ac:chgData name="Ellen Torfs" userId="c6aa1e10-4a12-4511-8c7c-135720d4f277" providerId="ADAL" clId="{FCD87220-40B5-4AAB-B14F-3C64735B1796}" dt="2021-04-29T17:47:24.660" v="4868" actId="478"/>
          <ac:spMkLst>
            <pc:docMk/>
            <pc:sldMk cId="4014980449" sldId="315"/>
            <ac:spMk id="8" creationId="{91F79301-AA6E-4C78-81A9-986EB746C6AE}"/>
          </ac:spMkLst>
        </pc:spChg>
        <pc:spChg chg="add del mod">
          <ac:chgData name="Ellen Torfs" userId="c6aa1e10-4a12-4511-8c7c-135720d4f277" providerId="ADAL" clId="{FCD87220-40B5-4AAB-B14F-3C64735B1796}" dt="2021-04-29T17:48:22.635" v="4874" actId="478"/>
          <ac:spMkLst>
            <pc:docMk/>
            <pc:sldMk cId="4014980449" sldId="315"/>
            <ac:spMk id="9" creationId="{DCCAD872-104F-4BA4-AE6D-03F1E2E6E120}"/>
          </ac:spMkLst>
        </pc:spChg>
        <pc:spChg chg="add del mod">
          <ac:chgData name="Ellen Torfs" userId="c6aa1e10-4a12-4511-8c7c-135720d4f277" providerId="ADAL" clId="{FCD87220-40B5-4AAB-B14F-3C64735B1796}" dt="2021-04-29T17:49:41.976" v="4877" actId="478"/>
          <ac:spMkLst>
            <pc:docMk/>
            <pc:sldMk cId="4014980449" sldId="315"/>
            <ac:spMk id="10" creationId="{B1C24E20-4788-4B54-9853-FC815C0F2E5F}"/>
          </ac:spMkLst>
        </pc:spChg>
        <pc:spChg chg="add del mod">
          <ac:chgData name="Ellen Torfs" userId="c6aa1e10-4a12-4511-8c7c-135720d4f277" providerId="ADAL" clId="{FCD87220-40B5-4AAB-B14F-3C64735B1796}" dt="2021-04-29T17:50:26.308" v="4880" actId="478"/>
          <ac:spMkLst>
            <pc:docMk/>
            <pc:sldMk cId="4014980449" sldId="315"/>
            <ac:spMk id="11" creationId="{E4404536-BAFD-43B5-A121-E3C1401DC1A9}"/>
          </ac:spMkLst>
        </pc:spChg>
        <pc:spChg chg="add del mod">
          <ac:chgData name="Ellen Torfs" userId="c6aa1e10-4a12-4511-8c7c-135720d4f277" providerId="ADAL" clId="{FCD87220-40B5-4AAB-B14F-3C64735B1796}" dt="2021-04-29T17:52:21.280" v="4907" actId="478"/>
          <ac:spMkLst>
            <pc:docMk/>
            <pc:sldMk cId="4014980449" sldId="315"/>
            <ac:spMk id="12" creationId="{D0A5DE4A-2A93-4AC8-9F89-8DC39CFE57F6}"/>
          </ac:spMkLst>
        </pc:spChg>
        <pc:spChg chg="add del">
          <ac:chgData name="Ellen Torfs" userId="c6aa1e10-4a12-4511-8c7c-135720d4f277" providerId="ADAL" clId="{FCD87220-40B5-4AAB-B14F-3C64735B1796}" dt="2021-04-29T17:51:47.464" v="4885" actId="20577"/>
          <ac:spMkLst>
            <pc:docMk/>
            <pc:sldMk cId="4014980449" sldId="315"/>
            <ac:spMk id="13" creationId="{7D679C8D-1D45-44BC-9190-36C2492001E8}"/>
          </ac:spMkLst>
        </pc:spChg>
        <pc:picChg chg="del">
          <ac:chgData name="Ellen Torfs" userId="c6aa1e10-4a12-4511-8c7c-135720d4f277" providerId="ADAL" clId="{FCD87220-40B5-4AAB-B14F-3C64735B1796}" dt="2021-04-29T17:41:07.687" v="4842" actId="478"/>
          <ac:picMkLst>
            <pc:docMk/>
            <pc:sldMk cId="4014980449" sldId="315"/>
            <ac:picMk id="4" creationId="{E69F864A-23B4-4CBF-A5B6-C6C45890F3D7}"/>
          </ac:picMkLst>
        </pc:picChg>
        <pc:picChg chg="add del mod">
          <ac:chgData name="Ellen Torfs" userId="c6aa1e10-4a12-4511-8c7c-135720d4f277" providerId="ADAL" clId="{FCD87220-40B5-4AAB-B14F-3C64735B1796}" dt="2021-04-29T17:53:29.708" v="4912" actId="478"/>
          <ac:picMkLst>
            <pc:docMk/>
            <pc:sldMk cId="4014980449" sldId="315"/>
            <ac:picMk id="14" creationId="{A9E61FDB-1D96-409A-B9FB-12B4986C4659}"/>
          </ac:picMkLst>
        </pc:picChg>
        <pc:picChg chg="add mod">
          <ac:chgData name="Ellen Torfs" userId="c6aa1e10-4a12-4511-8c7c-135720d4f277" providerId="ADAL" clId="{FCD87220-40B5-4AAB-B14F-3C64735B1796}" dt="2021-04-29T17:55:05.643" v="4971" actId="1076"/>
          <ac:picMkLst>
            <pc:docMk/>
            <pc:sldMk cId="4014980449" sldId="315"/>
            <ac:picMk id="15" creationId="{B08E5E18-B315-473E-AF42-DBD57748DF28}"/>
          </ac:picMkLst>
        </pc:picChg>
      </pc:sldChg>
      <pc:sldChg chg="addSp modSp add">
        <pc:chgData name="Ellen Torfs" userId="c6aa1e10-4a12-4511-8c7c-135720d4f277" providerId="ADAL" clId="{FCD87220-40B5-4AAB-B14F-3C64735B1796}" dt="2021-04-29T18:15:43.378" v="5531" actId="1076"/>
        <pc:sldMkLst>
          <pc:docMk/>
          <pc:sldMk cId="3348876143" sldId="316"/>
        </pc:sldMkLst>
        <pc:spChg chg="mod">
          <ac:chgData name="Ellen Torfs" userId="c6aa1e10-4a12-4511-8c7c-135720d4f277" providerId="ADAL" clId="{FCD87220-40B5-4AAB-B14F-3C64735B1796}" dt="2021-04-29T18:14:16.409" v="5519" actId="20577"/>
          <ac:spMkLst>
            <pc:docMk/>
            <pc:sldMk cId="3348876143" sldId="316"/>
            <ac:spMk id="2" creationId="{CF1757D3-B021-4AE1-97FC-3E547A33B381}"/>
          </ac:spMkLst>
        </pc:spChg>
        <pc:spChg chg="mod">
          <ac:chgData name="Ellen Torfs" userId="c6aa1e10-4a12-4511-8c7c-135720d4f277" providerId="ADAL" clId="{FCD87220-40B5-4AAB-B14F-3C64735B1796}" dt="2021-04-29T18:14:10.476" v="5516" actId="20577"/>
          <ac:spMkLst>
            <pc:docMk/>
            <pc:sldMk cId="3348876143" sldId="316"/>
            <ac:spMk id="3" creationId="{179053FB-0613-4B3E-8149-F35008AE61D2}"/>
          </ac:spMkLst>
        </pc:spChg>
        <pc:spChg chg="add mod">
          <ac:chgData name="Ellen Torfs" userId="c6aa1e10-4a12-4511-8c7c-135720d4f277" providerId="ADAL" clId="{FCD87220-40B5-4AAB-B14F-3C64735B1796}" dt="2021-04-29T18:15:31.842" v="5530" actId="14100"/>
          <ac:spMkLst>
            <pc:docMk/>
            <pc:sldMk cId="3348876143" sldId="316"/>
            <ac:spMk id="6" creationId="{420D7C95-F187-4B31-8CC5-BAC21DE6851F}"/>
          </ac:spMkLst>
        </pc:spChg>
        <pc:picChg chg="add mod">
          <ac:chgData name="Ellen Torfs" userId="c6aa1e10-4a12-4511-8c7c-135720d4f277" providerId="ADAL" clId="{FCD87220-40B5-4AAB-B14F-3C64735B1796}" dt="2021-04-29T18:15:43.378" v="5531" actId="1076"/>
          <ac:picMkLst>
            <pc:docMk/>
            <pc:sldMk cId="3348876143" sldId="316"/>
            <ac:picMk id="4" creationId="{597702A8-FE66-4446-8CAA-CF6ACE3B9901}"/>
          </ac:picMkLst>
        </pc:picChg>
        <pc:picChg chg="add mod">
          <ac:chgData name="Ellen Torfs" userId="c6aa1e10-4a12-4511-8c7c-135720d4f277" providerId="ADAL" clId="{FCD87220-40B5-4AAB-B14F-3C64735B1796}" dt="2021-04-29T18:14:27.898" v="5522" actId="1076"/>
          <ac:picMkLst>
            <pc:docMk/>
            <pc:sldMk cId="3348876143" sldId="316"/>
            <ac:picMk id="5" creationId="{B703FC49-D14B-432C-A985-0CA4C3E67B24}"/>
          </ac:picMkLst>
        </pc:picChg>
      </pc:sldChg>
      <pc:sldChg chg="addSp modSp add">
        <pc:chgData name="Ellen Torfs" userId="c6aa1e10-4a12-4511-8c7c-135720d4f277" providerId="ADAL" clId="{FCD87220-40B5-4AAB-B14F-3C64735B1796}" dt="2021-04-29T18:31:00.812" v="5876" actId="20577"/>
        <pc:sldMkLst>
          <pc:docMk/>
          <pc:sldMk cId="356511056" sldId="317"/>
        </pc:sldMkLst>
        <pc:spChg chg="mod">
          <ac:chgData name="Ellen Torfs" userId="c6aa1e10-4a12-4511-8c7c-135720d4f277" providerId="ADAL" clId="{FCD87220-40B5-4AAB-B14F-3C64735B1796}" dt="2021-04-29T18:31:00.812" v="5876" actId="20577"/>
          <ac:spMkLst>
            <pc:docMk/>
            <pc:sldMk cId="356511056" sldId="317"/>
            <ac:spMk id="2" creationId="{8C0933DE-76F6-41AD-A02D-4E6C33D0EC0A}"/>
          </ac:spMkLst>
        </pc:spChg>
        <pc:spChg chg="mod">
          <ac:chgData name="Ellen Torfs" userId="c6aa1e10-4a12-4511-8c7c-135720d4f277" providerId="ADAL" clId="{FCD87220-40B5-4AAB-B14F-3C64735B1796}" dt="2021-04-29T18:16:23.278" v="5554" actId="20577"/>
          <ac:spMkLst>
            <pc:docMk/>
            <pc:sldMk cId="356511056" sldId="317"/>
            <ac:spMk id="3" creationId="{56DE30C8-9038-4B06-9243-8EEE54F88946}"/>
          </ac:spMkLst>
        </pc:spChg>
        <pc:picChg chg="add mod">
          <ac:chgData name="Ellen Torfs" userId="c6aa1e10-4a12-4511-8c7c-135720d4f277" providerId="ADAL" clId="{FCD87220-40B5-4AAB-B14F-3C64735B1796}" dt="2021-04-29T18:30:24.243" v="5875" actId="1076"/>
          <ac:picMkLst>
            <pc:docMk/>
            <pc:sldMk cId="356511056" sldId="317"/>
            <ac:picMk id="4" creationId="{2DF5C622-D5D7-4050-9F0E-F2188A2E3EDA}"/>
          </ac:picMkLst>
        </pc:picChg>
      </pc:sldChg>
      <pc:sldChg chg="addSp delSp modSp add modNotesTx">
        <pc:chgData name="Ellen Torfs" userId="c6aa1e10-4a12-4511-8c7c-135720d4f277" providerId="ADAL" clId="{FCD87220-40B5-4AAB-B14F-3C64735B1796}" dt="2021-04-29T18:49:19.322" v="6087" actId="20577"/>
        <pc:sldMkLst>
          <pc:docMk/>
          <pc:sldMk cId="1309826828" sldId="318"/>
        </pc:sldMkLst>
        <pc:spChg chg="mod">
          <ac:chgData name="Ellen Torfs" userId="c6aa1e10-4a12-4511-8c7c-135720d4f277" providerId="ADAL" clId="{FCD87220-40B5-4AAB-B14F-3C64735B1796}" dt="2021-04-29T18:49:19.322" v="6087" actId="20577"/>
          <ac:spMkLst>
            <pc:docMk/>
            <pc:sldMk cId="1309826828" sldId="318"/>
            <ac:spMk id="2" creationId="{1C1D72CB-9AB6-482D-B98B-9FBAC0467A09}"/>
          </ac:spMkLst>
        </pc:spChg>
        <pc:spChg chg="mod">
          <ac:chgData name="Ellen Torfs" userId="c6aa1e10-4a12-4511-8c7c-135720d4f277" providerId="ADAL" clId="{FCD87220-40B5-4AAB-B14F-3C64735B1796}" dt="2021-04-29T18:31:54.064" v="5901" actId="20577"/>
          <ac:spMkLst>
            <pc:docMk/>
            <pc:sldMk cId="1309826828" sldId="318"/>
            <ac:spMk id="3" creationId="{ADDE479D-8584-458C-96CD-B892A4C0EEA2}"/>
          </ac:spMkLst>
        </pc:spChg>
        <pc:spChg chg="add del mod">
          <ac:chgData name="Ellen Torfs" userId="c6aa1e10-4a12-4511-8c7c-135720d4f277" providerId="ADAL" clId="{FCD87220-40B5-4AAB-B14F-3C64735B1796}" dt="2021-04-29T18:40:03.821" v="5950" actId="478"/>
          <ac:spMkLst>
            <pc:docMk/>
            <pc:sldMk cId="1309826828" sldId="318"/>
            <ac:spMk id="4" creationId="{617BE0F2-BC02-434D-828A-9EE368F9F6D1}"/>
          </ac:spMkLst>
        </pc:spChg>
        <pc:spChg chg="add del mod">
          <ac:chgData name="Ellen Torfs" userId="c6aa1e10-4a12-4511-8c7c-135720d4f277" providerId="ADAL" clId="{FCD87220-40B5-4AAB-B14F-3C64735B1796}" dt="2021-04-29T18:40:03.822" v="5952" actId="20577"/>
          <ac:spMkLst>
            <pc:docMk/>
            <pc:sldMk cId="1309826828" sldId="318"/>
            <ac:spMk id="5" creationId="{9E5CB2EC-99FB-4C03-9546-8B18866F6EBB}"/>
          </ac:spMkLst>
        </pc:spChg>
        <pc:picChg chg="add del mod">
          <ac:chgData name="Ellen Torfs" userId="c6aa1e10-4a12-4511-8c7c-135720d4f277" providerId="ADAL" clId="{FCD87220-40B5-4AAB-B14F-3C64735B1796}" dt="2021-04-29T18:45:12.180" v="6005" actId="478"/>
          <ac:picMkLst>
            <pc:docMk/>
            <pc:sldMk cId="1309826828" sldId="318"/>
            <ac:picMk id="6" creationId="{9457C922-B078-4BD3-AF9C-BDD8C8747BCC}"/>
          </ac:picMkLst>
        </pc:picChg>
        <pc:picChg chg="add mod">
          <ac:chgData name="Ellen Torfs" userId="c6aa1e10-4a12-4511-8c7c-135720d4f277" providerId="ADAL" clId="{FCD87220-40B5-4AAB-B14F-3C64735B1796}" dt="2021-04-29T18:43:43.075" v="5985" actId="1076"/>
          <ac:picMkLst>
            <pc:docMk/>
            <pc:sldMk cId="1309826828" sldId="318"/>
            <ac:picMk id="7" creationId="{38C56F0D-A3FA-4242-B01C-B3990C390EA4}"/>
          </ac:picMkLst>
        </pc:picChg>
        <pc:picChg chg="add del mod">
          <ac:chgData name="Ellen Torfs" userId="c6aa1e10-4a12-4511-8c7c-135720d4f277" providerId="ADAL" clId="{FCD87220-40B5-4AAB-B14F-3C64735B1796}" dt="2021-04-29T18:42:38.966" v="5970" actId="478"/>
          <ac:picMkLst>
            <pc:docMk/>
            <pc:sldMk cId="1309826828" sldId="318"/>
            <ac:picMk id="8" creationId="{C5151515-5BC3-4F6D-8B36-9FFE738AABBD}"/>
          </ac:picMkLst>
        </pc:picChg>
        <pc:picChg chg="add del mod">
          <ac:chgData name="Ellen Torfs" userId="c6aa1e10-4a12-4511-8c7c-135720d4f277" providerId="ADAL" clId="{FCD87220-40B5-4AAB-B14F-3C64735B1796}" dt="2021-04-29T18:45:12.180" v="6005" actId="478"/>
          <ac:picMkLst>
            <pc:docMk/>
            <pc:sldMk cId="1309826828" sldId="318"/>
            <ac:picMk id="9" creationId="{90B9A558-50F5-440C-B2D6-18BD81A7E57C}"/>
          </ac:picMkLst>
        </pc:picChg>
        <pc:picChg chg="add del mod">
          <ac:chgData name="Ellen Torfs" userId="c6aa1e10-4a12-4511-8c7c-135720d4f277" providerId="ADAL" clId="{FCD87220-40B5-4AAB-B14F-3C64735B1796}" dt="2021-04-29T18:45:12.180" v="6005" actId="478"/>
          <ac:picMkLst>
            <pc:docMk/>
            <pc:sldMk cId="1309826828" sldId="318"/>
            <ac:picMk id="10" creationId="{9C033418-784B-4B5E-9161-27F459C2FC28}"/>
          </ac:picMkLst>
        </pc:picChg>
        <pc:picChg chg="add mod">
          <ac:chgData name="Ellen Torfs" userId="c6aa1e10-4a12-4511-8c7c-135720d4f277" providerId="ADAL" clId="{FCD87220-40B5-4AAB-B14F-3C64735B1796}" dt="2021-04-29T18:46:13.485" v="6019" actId="1076"/>
          <ac:picMkLst>
            <pc:docMk/>
            <pc:sldMk cId="1309826828" sldId="318"/>
            <ac:picMk id="11" creationId="{5AF928BD-1134-416F-8B70-EAB8AA455FF4}"/>
          </ac:picMkLst>
        </pc:picChg>
        <pc:picChg chg="add mod">
          <ac:chgData name="Ellen Torfs" userId="c6aa1e10-4a12-4511-8c7c-135720d4f277" providerId="ADAL" clId="{FCD87220-40B5-4AAB-B14F-3C64735B1796}" dt="2021-04-29T18:46:04.987" v="6018" actId="1076"/>
          <ac:picMkLst>
            <pc:docMk/>
            <pc:sldMk cId="1309826828" sldId="318"/>
            <ac:picMk id="12" creationId="{BD5D3678-4C1D-4B6B-83AD-F74107177B47}"/>
          </ac:picMkLst>
        </pc:picChg>
        <pc:picChg chg="add mod">
          <ac:chgData name="Ellen Torfs" userId="c6aa1e10-4a12-4511-8c7c-135720d4f277" providerId="ADAL" clId="{FCD87220-40B5-4AAB-B14F-3C64735B1796}" dt="2021-04-29T18:46:01.354" v="6016" actId="1076"/>
          <ac:picMkLst>
            <pc:docMk/>
            <pc:sldMk cId="1309826828" sldId="318"/>
            <ac:picMk id="13" creationId="{E2C532F6-9C51-4C9A-BCF9-B8651DAACD0E}"/>
          </ac:picMkLst>
        </pc:picChg>
        <pc:picChg chg="add mod">
          <ac:chgData name="Ellen Torfs" userId="c6aa1e10-4a12-4511-8c7c-135720d4f277" providerId="ADAL" clId="{FCD87220-40B5-4AAB-B14F-3C64735B1796}" dt="2021-04-29T18:46:03.562" v="6017" actId="1076"/>
          <ac:picMkLst>
            <pc:docMk/>
            <pc:sldMk cId="1309826828" sldId="318"/>
            <ac:picMk id="14" creationId="{76684A40-18A6-4112-96F6-49B50BD0F4DD}"/>
          </ac:picMkLst>
        </pc:picChg>
      </pc:sldChg>
      <pc:sldChg chg="addSp delSp modSp add modNotesTx">
        <pc:chgData name="Ellen Torfs" userId="c6aa1e10-4a12-4511-8c7c-135720d4f277" providerId="ADAL" clId="{FCD87220-40B5-4AAB-B14F-3C64735B1796}" dt="2021-04-30T11:59:14.849" v="7187" actId="20577"/>
        <pc:sldMkLst>
          <pc:docMk/>
          <pc:sldMk cId="2364990907" sldId="319"/>
        </pc:sldMkLst>
        <pc:spChg chg="add del mod">
          <ac:chgData name="Ellen Torfs" userId="c6aa1e10-4a12-4511-8c7c-135720d4f277" providerId="ADAL" clId="{FCD87220-40B5-4AAB-B14F-3C64735B1796}" dt="2021-04-30T11:53:10.594" v="7132" actId="20577"/>
          <ac:spMkLst>
            <pc:docMk/>
            <pc:sldMk cId="2364990907" sldId="319"/>
            <ac:spMk id="2" creationId="{7C0A458A-8D60-4AFF-A7C9-45A8B0E35B4D}"/>
          </ac:spMkLst>
        </pc:spChg>
        <pc:spChg chg="mod">
          <ac:chgData name="Ellen Torfs" userId="c6aa1e10-4a12-4511-8c7c-135720d4f277" providerId="ADAL" clId="{FCD87220-40B5-4AAB-B14F-3C64735B1796}" dt="2021-04-29T18:49:43.468" v="6089" actId="20577"/>
          <ac:spMkLst>
            <pc:docMk/>
            <pc:sldMk cId="2364990907" sldId="319"/>
            <ac:spMk id="3" creationId="{FB75728D-556F-4F1E-82D2-C5E43C132C1E}"/>
          </ac:spMkLst>
        </pc:spChg>
        <pc:spChg chg="add del">
          <ac:chgData name="Ellen Torfs" userId="c6aa1e10-4a12-4511-8c7c-135720d4f277" providerId="ADAL" clId="{FCD87220-40B5-4AAB-B14F-3C64735B1796}" dt="2021-04-29T18:58:14.398" v="6327" actId="20577"/>
          <ac:spMkLst>
            <pc:docMk/>
            <pc:sldMk cId="2364990907" sldId="319"/>
            <ac:spMk id="5" creationId="{CF30A948-841C-433D-B6D7-78F2DED3C63F}"/>
          </ac:spMkLst>
        </pc:spChg>
        <pc:spChg chg="add del mod">
          <ac:chgData name="Ellen Torfs" userId="c6aa1e10-4a12-4511-8c7c-135720d4f277" providerId="ADAL" clId="{FCD87220-40B5-4AAB-B14F-3C64735B1796}" dt="2021-04-29T18:59:02.993" v="6345" actId="20577"/>
          <ac:spMkLst>
            <pc:docMk/>
            <pc:sldMk cId="2364990907" sldId="319"/>
            <ac:spMk id="6" creationId="{5BE9E92C-8C2C-482D-9A21-61AFC56A1A27}"/>
          </ac:spMkLst>
        </pc:spChg>
        <pc:spChg chg="add del mod">
          <ac:chgData name="Ellen Torfs" userId="c6aa1e10-4a12-4511-8c7c-135720d4f277" providerId="ADAL" clId="{FCD87220-40B5-4AAB-B14F-3C64735B1796}" dt="2021-04-29T18:58:31.853" v="6333" actId="478"/>
          <ac:spMkLst>
            <pc:docMk/>
            <pc:sldMk cId="2364990907" sldId="319"/>
            <ac:spMk id="8" creationId="{4C263C41-B435-42B7-90B3-8DCC68B67500}"/>
          </ac:spMkLst>
        </pc:spChg>
        <pc:spChg chg="add del">
          <ac:chgData name="Ellen Torfs" userId="c6aa1e10-4a12-4511-8c7c-135720d4f277" providerId="ADAL" clId="{FCD87220-40B5-4AAB-B14F-3C64735B1796}" dt="2021-04-29T19:01:40.436" v="6437" actId="478"/>
          <ac:spMkLst>
            <pc:docMk/>
            <pc:sldMk cId="2364990907" sldId="319"/>
            <ac:spMk id="9" creationId="{BCA6081E-B3D2-4AA1-BCE5-42461BC7804B}"/>
          </ac:spMkLst>
        </pc:spChg>
        <pc:picChg chg="add del mod">
          <ac:chgData name="Ellen Torfs" userId="c6aa1e10-4a12-4511-8c7c-135720d4f277" providerId="ADAL" clId="{FCD87220-40B5-4AAB-B14F-3C64735B1796}" dt="2021-04-29T18:59:02.991" v="6343" actId="478"/>
          <ac:picMkLst>
            <pc:docMk/>
            <pc:sldMk cId="2364990907" sldId="319"/>
            <ac:picMk id="4" creationId="{598088ED-FD89-4320-B815-6515BE7A3FB4}"/>
          </ac:picMkLst>
        </pc:picChg>
        <pc:picChg chg="add mod">
          <ac:chgData name="Ellen Torfs" userId="c6aa1e10-4a12-4511-8c7c-135720d4f277" providerId="ADAL" clId="{FCD87220-40B5-4AAB-B14F-3C64735B1796}" dt="2021-04-29T19:06:25.627" v="6561" actId="1076"/>
          <ac:picMkLst>
            <pc:docMk/>
            <pc:sldMk cId="2364990907" sldId="319"/>
            <ac:picMk id="10" creationId="{E62615F2-8C2B-4DE0-B24C-0A3AE1EE5A7D}"/>
          </ac:picMkLst>
        </pc:picChg>
        <pc:picChg chg="add mod">
          <ac:chgData name="Ellen Torfs" userId="c6aa1e10-4a12-4511-8c7c-135720d4f277" providerId="ADAL" clId="{FCD87220-40B5-4AAB-B14F-3C64735B1796}" dt="2021-04-29T19:06:52.418" v="6573" actId="1076"/>
          <ac:picMkLst>
            <pc:docMk/>
            <pc:sldMk cId="2364990907" sldId="319"/>
            <ac:picMk id="11" creationId="{78DDB761-554A-4F6C-8457-B0E7A9F9DC3B}"/>
          </ac:picMkLst>
        </pc:picChg>
      </pc:sldChg>
      <pc:sldChg chg="addSp delSp modSp add">
        <pc:chgData name="Ellen Torfs" userId="c6aa1e10-4a12-4511-8c7c-135720d4f277" providerId="ADAL" clId="{FCD87220-40B5-4AAB-B14F-3C64735B1796}" dt="2021-04-29T19:14:44.947" v="6629" actId="1076"/>
        <pc:sldMkLst>
          <pc:docMk/>
          <pc:sldMk cId="234729288" sldId="320"/>
        </pc:sldMkLst>
        <pc:spChg chg="mod">
          <ac:chgData name="Ellen Torfs" userId="c6aa1e10-4a12-4511-8c7c-135720d4f277" providerId="ADAL" clId="{FCD87220-40B5-4AAB-B14F-3C64735B1796}" dt="2021-04-29T19:09:45.803" v="6586" actId="1076"/>
          <ac:spMkLst>
            <pc:docMk/>
            <pc:sldMk cId="234729288" sldId="320"/>
            <ac:spMk id="2" creationId="{7C0A458A-8D60-4AFF-A7C9-45A8B0E35B4D}"/>
          </ac:spMkLst>
        </pc:spChg>
        <pc:spChg chg="add mod">
          <ac:chgData name="Ellen Torfs" userId="c6aa1e10-4a12-4511-8c7c-135720d4f277" providerId="ADAL" clId="{FCD87220-40B5-4AAB-B14F-3C64735B1796}" dt="2021-04-29T19:13:00.141" v="6620" actId="20577"/>
          <ac:spMkLst>
            <pc:docMk/>
            <pc:sldMk cId="234729288" sldId="320"/>
            <ac:spMk id="6" creationId="{C0499403-7637-4056-BDD7-0BB5FF8F3373}"/>
          </ac:spMkLst>
        </pc:spChg>
        <pc:spChg chg="add mod">
          <ac:chgData name="Ellen Torfs" userId="c6aa1e10-4a12-4511-8c7c-135720d4f277" providerId="ADAL" clId="{FCD87220-40B5-4AAB-B14F-3C64735B1796}" dt="2021-04-29T19:13:08.635" v="6621" actId="1076"/>
          <ac:spMkLst>
            <pc:docMk/>
            <pc:sldMk cId="234729288" sldId="320"/>
            <ac:spMk id="9" creationId="{D8226E24-7674-4EEE-9AC7-36FCB8EEE8DF}"/>
          </ac:spMkLst>
        </pc:spChg>
        <pc:spChg chg="add mod">
          <ac:chgData name="Ellen Torfs" userId="c6aa1e10-4a12-4511-8c7c-135720d4f277" providerId="ADAL" clId="{FCD87220-40B5-4AAB-B14F-3C64735B1796}" dt="2021-04-29T19:14:35.142" v="6627" actId="208"/>
          <ac:spMkLst>
            <pc:docMk/>
            <pc:sldMk cId="234729288" sldId="320"/>
            <ac:spMk id="12" creationId="{208A59B3-3B1A-4B89-B513-33419D97AC4C}"/>
          </ac:spMkLst>
        </pc:spChg>
        <pc:spChg chg="add mod">
          <ac:chgData name="Ellen Torfs" userId="c6aa1e10-4a12-4511-8c7c-135720d4f277" providerId="ADAL" clId="{FCD87220-40B5-4AAB-B14F-3C64735B1796}" dt="2021-04-29T19:14:44.947" v="6629" actId="1076"/>
          <ac:spMkLst>
            <pc:docMk/>
            <pc:sldMk cId="234729288" sldId="320"/>
            <ac:spMk id="13" creationId="{6B9BB9B0-94BC-49CA-B95D-0CE31D2B95DA}"/>
          </ac:spMkLst>
        </pc:spChg>
        <pc:picChg chg="add mod">
          <ac:chgData name="Ellen Torfs" userId="c6aa1e10-4a12-4511-8c7c-135720d4f277" providerId="ADAL" clId="{FCD87220-40B5-4AAB-B14F-3C64735B1796}" dt="2021-04-29T19:12:11.867" v="6604" actId="1076"/>
          <ac:picMkLst>
            <pc:docMk/>
            <pc:sldMk cId="234729288" sldId="320"/>
            <ac:picMk id="4" creationId="{9D138581-BC03-47B1-B99C-A2294C6B8AB6}"/>
          </ac:picMkLst>
        </pc:picChg>
        <pc:picChg chg="add mod">
          <ac:chgData name="Ellen Torfs" userId="c6aa1e10-4a12-4511-8c7c-135720d4f277" providerId="ADAL" clId="{FCD87220-40B5-4AAB-B14F-3C64735B1796}" dt="2021-04-29T19:12:06.298" v="6602" actId="1076"/>
          <ac:picMkLst>
            <pc:docMk/>
            <pc:sldMk cId="234729288" sldId="320"/>
            <ac:picMk id="5" creationId="{B0B047EC-16DC-49D8-9C40-0B1E97420E66}"/>
          </ac:picMkLst>
        </pc:picChg>
        <pc:picChg chg="del">
          <ac:chgData name="Ellen Torfs" userId="c6aa1e10-4a12-4511-8c7c-135720d4f277" providerId="ADAL" clId="{FCD87220-40B5-4AAB-B14F-3C64735B1796}" dt="2021-04-29T19:08:48.061" v="6583" actId="478"/>
          <ac:picMkLst>
            <pc:docMk/>
            <pc:sldMk cId="234729288" sldId="320"/>
            <ac:picMk id="10" creationId="{E62615F2-8C2B-4DE0-B24C-0A3AE1EE5A7D}"/>
          </ac:picMkLst>
        </pc:picChg>
        <pc:picChg chg="del">
          <ac:chgData name="Ellen Torfs" userId="c6aa1e10-4a12-4511-8c7c-135720d4f277" providerId="ADAL" clId="{FCD87220-40B5-4AAB-B14F-3C64735B1796}" dt="2021-04-29T19:08:49.425" v="6584" actId="478"/>
          <ac:picMkLst>
            <pc:docMk/>
            <pc:sldMk cId="234729288" sldId="320"/>
            <ac:picMk id="11" creationId="{78DDB761-554A-4F6C-8457-B0E7A9F9DC3B}"/>
          </ac:picMkLst>
        </pc:picChg>
        <pc:cxnChg chg="add mod">
          <ac:chgData name="Ellen Torfs" userId="c6aa1e10-4a12-4511-8c7c-135720d4f277" providerId="ADAL" clId="{FCD87220-40B5-4AAB-B14F-3C64735B1796}" dt="2021-04-29T19:13:48.841" v="6624" actId="1582"/>
          <ac:cxnSpMkLst>
            <pc:docMk/>
            <pc:sldMk cId="234729288" sldId="320"/>
            <ac:cxnSpMk id="8" creationId="{8181B99E-99A5-4876-BF7E-B5DD809BE151}"/>
          </ac:cxnSpMkLst>
        </pc:cxnChg>
      </pc:sldChg>
      <pc:sldChg chg="add del">
        <pc:chgData name="Ellen Torfs" userId="c6aa1e10-4a12-4511-8c7c-135720d4f277" providerId="ADAL" clId="{FCD87220-40B5-4AAB-B14F-3C64735B1796}" dt="2021-04-29T19:14:59.910" v="6631" actId="2696"/>
        <pc:sldMkLst>
          <pc:docMk/>
          <pc:sldMk cId="2659194304" sldId="321"/>
        </pc:sldMkLst>
      </pc:sldChg>
      <pc:sldChg chg="addSp delSp modSp add">
        <pc:chgData name="Ellen Torfs" userId="c6aa1e10-4a12-4511-8c7c-135720d4f277" providerId="ADAL" clId="{FCD87220-40B5-4AAB-B14F-3C64735B1796}" dt="2021-04-29T19:19:24.835" v="6654" actId="14100"/>
        <pc:sldMkLst>
          <pc:docMk/>
          <pc:sldMk cId="3815785513" sldId="321"/>
        </pc:sldMkLst>
        <pc:spChg chg="mod">
          <ac:chgData name="Ellen Torfs" userId="c6aa1e10-4a12-4511-8c7c-135720d4f277" providerId="ADAL" clId="{FCD87220-40B5-4AAB-B14F-3C64735B1796}" dt="2021-04-29T19:19:24.835" v="6654" actId="14100"/>
          <ac:spMkLst>
            <pc:docMk/>
            <pc:sldMk cId="3815785513" sldId="321"/>
            <ac:spMk id="12" creationId="{208A59B3-3B1A-4B89-B513-33419D97AC4C}"/>
          </ac:spMkLst>
        </pc:spChg>
        <pc:spChg chg="mod">
          <ac:chgData name="Ellen Torfs" userId="c6aa1e10-4a12-4511-8c7c-135720d4f277" providerId="ADAL" clId="{FCD87220-40B5-4AAB-B14F-3C64735B1796}" dt="2021-04-29T19:18:05.074" v="6643" actId="1076"/>
          <ac:spMkLst>
            <pc:docMk/>
            <pc:sldMk cId="3815785513" sldId="321"/>
            <ac:spMk id="13" creationId="{6B9BB9B0-94BC-49CA-B95D-0CE31D2B95DA}"/>
          </ac:spMkLst>
        </pc:spChg>
        <pc:picChg chg="del">
          <ac:chgData name="Ellen Torfs" userId="c6aa1e10-4a12-4511-8c7c-135720d4f277" providerId="ADAL" clId="{FCD87220-40B5-4AAB-B14F-3C64735B1796}" dt="2021-04-29T19:16:17.492" v="6634" actId="478"/>
          <ac:picMkLst>
            <pc:docMk/>
            <pc:sldMk cId="3815785513" sldId="321"/>
            <ac:picMk id="4" creationId="{9D138581-BC03-47B1-B99C-A2294C6B8AB6}"/>
          </ac:picMkLst>
        </pc:picChg>
        <pc:picChg chg="del">
          <ac:chgData name="Ellen Torfs" userId="c6aa1e10-4a12-4511-8c7c-135720d4f277" providerId="ADAL" clId="{FCD87220-40B5-4AAB-B14F-3C64735B1796}" dt="2021-04-29T19:16:16.412" v="6633" actId="478"/>
          <ac:picMkLst>
            <pc:docMk/>
            <pc:sldMk cId="3815785513" sldId="321"/>
            <ac:picMk id="5" creationId="{B0B047EC-16DC-49D8-9C40-0B1E97420E66}"/>
          </ac:picMkLst>
        </pc:picChg>
        <pc:picChg chg="add mod ord">
          <ac:chgData name="Ellen Torfs" userId="c6aa1e10-4a12-4511-8c7c-135720d4f277" providerId="ADAL" clId="{FCD87220-40B5-4AAB-B14F-3C64735B1796}" dt="2021-04-29T19:19:09.371" v="6649" actId="1076"/>
          <ac:picMkLst>
            <pc:docMk/>
            <pc:sldMk cId="3815785513" sldId="321"/>
            <ac:picMk id="7" creationId="{C976D175-A448-4865-A0D8-1450560F8F03}"/>
          </ac:picMkLst>
        </pc:picChg>
        <pc:picChg chg="add mod ord">
          <ac:chgData name="Ellen Torfs" userId="c6aa1e10-4a12-4511-8c7c-135720d4f277" providerId="ADAL" clId="{FCD87220-40B5-4AAB-B14F-3C64735B1796}" dt="2021-04-29T19:19:19.729" v="6652" actId="167"/>
          <ac:picMkLst>
            <pc:docMk/>
            <pc:sldMk cId="3815785513" sldId="321"/>
            <ac:picMk id="10" creationId="{22426131-D608-4DD9-86D3-F3915B5409B2}"/>
          </ac:picMkLst>
        </pc:picChg>
      </pc:sldChg>
      <pc:sldChg chg="addSp delSp modSp add modNotesTx">
        <pc:chgData name="Ellen Torfs" userId="c6aa1e10-4a12-4511-8c7c-135720d4f277" providerId="ADAL" clId="{FCD87220-40B5-4AAB-B14F-3C64735B1796}" dt="2021-04-29T19:39:33.971" v="6750" actId="1076"/>
        <pc:sldMkLst>
          <pc:docMk/>
          <pc:sldMk cId="2487270244" sldId="322"/>
        </pc:sldMkLst>
        <pc:spChg chg="del mod">
          <ac:chgData name="Ellen Torfs" userId="c6aa1e10-4a12-4511-8c7c-135720d4f277" providerId="ADAL" clId="{FCD87220-40B5-4AAB-B14F-3C64735B1796}" dt="2021-04-29T19:36:30.659" v="6723" actId="478"/>
          <ac:spMkLst>
            <pc:docMk/>
            <pc:sldMk cId="2487270244" sldId="322"/>
            <ac:spMk id="2" creationId="{7C0A458A-8D60-4AFF-A7C9-45A8B0E35B4D}"/>
          </ac:spMkLst>
        </pc:spChg>
        <pc:spChg chg="mod">
          <ac:chgData name="Ellen Torfs" userId="c6aa1e10-4a12-4511-8c7c-135720d4f277" providerId="ADAL" clId="{FCD87220-40B5-4AAB-B14F-3C64735B1796}" dt="2021-04-29T19:36:36.434" v="6724" actId="1076"/>
          <ac:spMkLst>
            <pc:docMk/>
            <pc:sldMk cId="2487270244" sldId="322"/>
            <ac:spMk id="6" creationId="{C0499403-7637-4056-BDD7-0BB5FF8F3373}"/>
          </ac:spMkLst>
        </pc:spChg>
        <pc:spChg chg="mod">
          <ac:chgData name="Ellen Torfs" userId="c6aa1e10-4a12-4511-8c7c-135720d4f277" providerId="ADAL" clId="{FCD87220-40B5-4AAB-B14F-3C64735B1796}" dt="2021-04-29T19:36:26.739" v="6722" actId="1076"/>
          <ac:spMkLst>
            <pc:docMk/>
            <pc:sldMk cId="2487270244" sldId="322"/>
            <ac:spMk id="9" creationId="{D8226E24-7674-4EEE-9AC7-36FCB8EEE8DF}"/>
          </ac:spMkLst>
        </pc:spChg>
        <pc:spChg chg="mod">
          <ac:chgData name="Ellen Torfs" userId="c6aa1e10-4a12-4511-8c7c-135720d4f277" providerId="ADAL" clId="{FCD87220-40B5-4AAB-B14F-3C64735B1796}" dt="2021-04-29T19:37:20.483" v="6736" actId="14100"/>
          <ac:spMkLst>
            <pc:docMk/>
            <pc:sldMk cId="2487270244" sldId="322"/>
            <ac:spMk id="12" creationId="{208A59B3-3B1A-4B89-B513-33419D97AC4C}"/>
          </ac:spMkLst>
        </pc:spChg>
        <pc:spChg chg="mod">
          <ac:chgData name="Ellen Torfs" userId="c6aa1e10-4a12-4511-8c7c-135720d4f277" providerId="ADAL" clId="{FCD87220-40B5-4AAB-B14F-3C64735B1796}" dt="2021-04-29T19:37:08.283" v="6733" actId="14100"/>
          <ac:spMkLst>
            <pc:docMk/>
            <pc:sldMk cId="2487270244" sldId="322"/>
            <ac:spMk id="13" creationId="{6B9BB9B0-94BC-49CA-B95D-0CE31D2B95DA}"/>
          </ac:spMkLst>
        </pc:spChg>
        <pc:picChg chg="add mod ord">
          <ac:chgData name="Ellen Torfs" userId="c6aa1e10-4a12-4511-8c7c-135720d4f277" providerId="ADAL" clId="{FCD87220-40B5-4AAB-B14F-3C64735B1796}" dt="2021-04-29T19:37:12.859" v="6734" actId="1076"/>
          <ac:picMkLst>
            <pc:docMk/>
            <pc:sldMk cId="2487270244" sldId="322"/>
            <ac:picMk id="4" creationId="{1CEDA678-B157-45F4-BB54-36AC26E3345C}"/>
          </ac:picMkLst>
        </pc:picChg>
        <pc:picChg chg="add mod ord">
          <ac:chgData name="Ellen Torfs" userId="c6aa1e10-4a12-4511-8c7c-135720d4f277" providerId="ADAL" clId="{FCD87220-40B5-4AAB-B14F-3C64735B1796}" dt="2021-04-29T19:39:33.971" v="6750" actId="1076"/>
          <ac:picMkLst>
            <pc:docMk/>
            <pc:sldMk cId="2487270244" sldId="322"/>
            <ac:picMk id="5" creationId="{53A91C6B-B9E1-4357-BEC5-5B3E87FA2BF4}"/>
          </ac:picMkLst>
        </pc:picChg>
        <pc:picChg chg="del">
          <ac:chgData name="Ellen Torfs" userId="c6aa1e10-4a12-4511-8c7c-135720d4f277" providerId="ADAL" clId="{FCD87220-40B5-4AAB-B14F-3C64735B1796}" dt="2021-04-29T19:23:05.006" v="6663" actId="478"/>
          <ac:picMkLst>
            <pc:docMk/>
            <pc:sldMk cId="2487270244" sldId="322"/>
            <ac:picMk id="7" creationId="{C976D175-A448-4865-A0D8-1450560F8F03}"/>
          </ac:picMkLst>
        </pc:picChg>
        <pc:picChg chg="del">
          <ac:chgData name="Ellen Torfs" userId="c6aa1e10-4a12-4511-8c7c-135720d4f277" providerId="ADAL" clId="{FCD87220-40B5-4AAB-B14F-3C64735B1796}" dt="2021-04-29T19:22:35.067" v="6656" actId="478"/>
          <ac:picMkLst>
            <pc:docMk/>
            <pc:sldMk cId="2487270244" sldId="322"/>
            <ac:picMk id="10" creationId="{22426131-D608-4DD9-86D3-F3915B5409B2}"/>
          </ac:picMkLst>
        </pc:picChg>
        <pc:cxnChg chg="mod">
          <ac:chgData name="Ellen Torfs" userId="c6aa1e10-4a12-4511-8c7c-135720d4f277" providerId="ADAL" clId="{FCD87220-40B5-4AAB-B14F-3C64735B1796}" dt="2021-04-29T19:39:12.730" v="6749" actId="1076"/>
          <ac:cxnSpMkLst>
            <pc:docMk/>
            <pc:sldMk cId="2487270244" sldId="322"/>
            <ac:cxnSpMk id="8" creationId="{8181B99E-99A5-4876-BF7E-B5DD809BE151}"/>
          </ac:cxnSpMkLst>
        </pc:cxnChg>
      </pc:sldChg>
      <pc:sldChg chg="add del">
        <pc:chgData name="Ellen Torfs" userId="c6aa1e10-4a12-4511-8c7c-135720d4f277" providerId="ADAL" clId="{FCD87220-40B5-4AAB-B14F-3C64735B1796}" dt="2021-04-29T19:30:31.733" v="6684" actId="2696"/>
        <pc:sldMkLst>
          <pc:docMk/>
          <pc:sldMk cId="93958893" sldId="323"/>
        </pc:sldMkLst>
      </pc:sldChg>
      <pc:sldChg chg="addSp delSp modSp add modNotesTx">
        <pc:chgData name="Ellen Torfs" userId="c6aa1e10-4a12-4511-8c7c-135720d4f277" providerId="ADAL" clId="{FCD87220-40B5-4AAB-B14F-3C64735B1796}" dt="2021-04-29T19:50:58.810" v="7101" actId="20577"/>
        <pc:sldMkLst>
          <pc:docMk/>
          <pc:sldMk cId="299463262" sldId="323"/>
        </pc:sldMkLst>
        <pc:spChg chg="mod">
          <ac:chgData name="Ellen Torfs" userId="c6aa1e10-4a12-4511-8c7c-135720d4f277" providerId="ADAL" clId="{FCD87220-40B5-4AAB-B14F-3C64735B1796}" dt="2021-04-29T19:39:01.554" v="6746" actId="1076"/>
          <ac:spMkLst>
            <pc:docMk/>
            <pc:sldMk cId="299463262" sldId="323"/>
            <ac:spMk id="12" creationId="{208A59B3-3B1A-4B89-B513-33419D97AC4C}"/>
          </ac:spMkLst>
        </pc:spChg>
        <pc:spChg chg="mod">
          <ac:chgData name="Ellen Torfs" userId="c6aa1e10-4a12-4511-8c7c-135720d4f277" providerId="ADAL" clId="{FCD87220-40B5-4AAB-B14F-3C64735B1796}" dt="2021-04-29T19:40:45.466" v="6765" actId="14100"/>
          <ac:spMkLst>
            <pc:docMk/>
            <pc:sldMk cId="299463262" sldId="323"/>
            <ac:spMk id="13" creationId="{6B9BB9B0-94BC-49CA-B95D-0CE31D2B95DA}"/>
          </ac:spMkLst>
        </pc:spChg>
        <pc:picChg chg="add mod ord">
          <ac:chgData name="Ellen Torfs" userId="c6aa1e10-4a12-4511-8c7c-135720d4f277" providerId="ADAL" clId="{FCD87220-40B5-4AAB-B14F-3C64735B1796}" dt="2021-04-29T19:38:55.536" v="6745" actId="167"/>
          <ac:picMkLst>
            <pc:docMk/>
            <pc:sldMk cId="299463262" sldId="323"/>
            <ac:picMk id="2" creationId="{54FC2350-286B-4820-A40B-4E92F52EC5A7}"/>
          </ac:picMkLst>
        </pc:picChg>
        <pc:picChg chg="del">
          <ac:chgData name="Ellen Torfs" userId="c6aa1e10-4a12-4511-8c7c-135720d4f277" providerId="ADAL" clId="{FCD87220-40B5-4AAB-B14F-3C64735B1796}" dt="2021-04-29T19:38:47.057" v="6740" actId="478"/>
          <ac:picMkLst>
            <pc:docMk/>
            <pc:sldMk cId="299463262" sldId="323"/>
            <ac:picMk id="4" creationId="{1CEDA678-B157-45F4-BB54-36AC26E3345C}"/>
          </ac:picMkLst>
        </pc:picChg>
        <pc:picChg chg="del">
          <ac:chgData name="Ellen Torfs" userId="c6aa1e10-4a12-4511-8c7c-135720d4f277" providerId="ADAL" clId="{FCD87220-40B5-4AAB-B14F-3C64735B1796}" dt="2021-04-29T19:39:04.873" v="6747" actId="478"/>
          <ac:picMkLst>
            <pc:docMk/>
            <pc:sldMk cId="299463262" sldId="323"/>
            <ac:picMk id="5" creationId="{53A91C6B-B9E1-4357-BEC5-5B3E87FA2BF4}"/>
          </ac:picMkLst>
        </pc:picChg>
        <pc:picChg chg="add mod ord">
          <ac:chgData name="Ellen Torfs" userId="c6aa1e10-4a12-4511-8c7c-135720d4f277" providerId="ADAL" clId="{FCD87220-40B5-4AAB-B14F-3C64735B1796}" dt="2021-04-29T19:40:28.809" v="6758" actId="167"/>
          <ac:picMkLst>
            <pc:docMk/>
            <pc:sldMk cId="299463262" sldId="323"/>
            <ac:picMk id="7" creationId="{E354CE1C-C1D1-4C87-99C7-40ADC28CC87A}"/>
          </ac:picMkLst>
        </pc:picChg>
        <pc:cxnChg chg="mod">
          <ac:chgData name="Ellen Torfs" userId="c6aa1e10-4a12-4511-8c7c-135720d4f277" providerId="ADAL" clId="{FCD87220-40B5-4AAB-B14F-3C64735B1796}" dt="2021-04-29T19:40:54.442" v="6766" actId="1076"/>
          <ac:cxnSpMkLst>
            <pc:docMk/>
            <pc:sldMk cId="299463262" sldId="323"/>
            <ac:cxnSpMk id="8" creationId="{8181B99E-99A5-4876-BF7E-B5DD809BE151}"/>
          </ac:cxnSpMkLst>
        </pc:cxnChg>
      </pc:sldChg>
      <pc:sldChg chg="add del">
        <pc:chgData name="Ellen Torfs" userId="c6aa1e10-4a12-4511-8c7c-135720d4f277" providerId="ADAL" clId="{FCD87220-40B5-4AAB-B14F-3C64735B1796}" dt="2021-04-29T19:37:48.236" v="6738" actId="2696"/>
        <pc:sldMkLst>
          <pc:docMk/>
          <pc:sldMk cId="4254393239" sldId="323"/>
        </pc:sldMkLst>
      </pc:sldChg>
      <pc:sldChg chg="addSp delSp modSp add ord">
        <pc:chgData name="Ellen Torfs" userId="c6aa1e10-4a12-4511-8c7c-135720d4f277" providerId="ADAL" clId="{FCD87220-40B5-4AAB-B14F-3C64735B1796}" dt="2021-04-29T19:47:39.139" v="6983" actId="20577"/>
        <pc:sldMkLst>
          <pc:docMk/>
          <pc:sldMk cId="3828353517" sldId="324"/>
        </pc:sldMkLst>
        <pc:spChg chg="mod">
          <ac:chgData name="Ellen Torfs" userId="c6aa1e10-4a12-4511-8c7c-135720d4f277" providerId="ADAL" clId="{FCD87220-40B5-4AAB-B14F-3C64735B1796}" dt="2021-04-29T19:46:31.746" v="6976" actId="14100"/>
          <ac:spMkLst>
            <pc:docMk/>
            <pc:sldMk cId="3828353517" sldId="324"/>
            <ac:spMk id="12" creationId="{208A59B3-3B1A-4B89-B513-33419D97AC4C}"/>
          </ac:spMkLst>
        </pc:spChg>
        <pc:spChg chg="mod">
          <ac:chgData name="Ellen Torfs" userId="c6aa1e10-4a12-4511-8c7c-135720d4f277" providerId="ADAL" clId="{FCD87220-40B5-4AAB-B14F-3C64735B1796}" dt="2021-04-29T19:47:22.994" v="6982" actId="1076"/>
          <ac:spMkLst>
            <pc:docMk/>
            <pc:sldMk cId="3828353517" sldId="324"/>
            <ac:spMk id="13" creationId="{6B9BB9B0-94BC-49CA-B95D-0CE31D2B95DA}"/>
          </ac:spMkLst>
        </pc:spChg>
        <pc:picChg chg="add mod ord">
          <ac:chgData name="Ellen Torfs" userId="c6aa1e10-4a12-4511-8c7c-135720d4f277" providerId="ADAL" clId="{FCD87220-40B5-4AAB-B14F-3C64735B1796}" dt="2021-04-29T19:46:23.603" v="6974" actId="1076"/>
          <ac:picMkLst>
            <pc:docMk/>
            <pc:sldMk cId="3828353517" sldId="324"/>
            <ac:picMk id="2" creationId="{CA4E58A4-715B-4400-BD0F-69374E38F6CB}"/>
          </ac:picMkLst>
        </pc:picChg>
        <pc:picChg chg="del">
          <ac:chgData name="Ellen Torfs" userId="c6aa1e10-4a12-4511-8c7c-135720d4f277" providerId="ADAL" clId="{FCD87220-40B5-4AAB-B14F-3C64735B1796}" dt="2021-04-29T19:46:10.613" v="6968" actId="478"/>
          <ac:picMkLst>
            <pc:docMk/>
            <pc:sldMk cId="3828353517" sldId="324"/>
            <ac:picMk id="4" creationId="{1CEDA678-B157-45F4-BB54-36AC26E3345C}"/>
          </ac:picMkLst>
        </pc:picChg>
        <pc:picChg chg="del">
          <ac:chgData name="Ellen Torfs" userId="c6aa1e10-4a12-4511-8c7c-135720d4f277" providerId="ADAL" clId="{FCD87220-40B5-4AAB-B14F-3C64735B1796}" dt="2021-04-29T19:46:33.251" v="6977" actId="478"/>
          <ac:picMkLst>
            <pc:docMk/>
            <pc:sldMk cId="3828353517" sldId="324"/>
            <ac:picMk id="5" creationId="{53A91C6B-B9E1-4357-BEC5-5B3E87FA2BF4}"/>
          </ac:picMkLst>
        </pc:picChg>
        <pc:picChg chg="add mod ord">
          <ac:chgData name="Ellen Torfs" userId="c6aa1e10-4a12-4511-8c7c-135720d4f277" providerId="ADAL" clId="{FCD87220-40B5-4AAB-B14F-3C64735B1796}" dt="2021-04-29T19:47:18.409" v="6981" actId="167"/>
          <ac:picMkLst>
            <pc:docMk/>
            <pc:sldMk cId="3828353517" sldId="324"/>
            <ac:picMk id="7" creationId="{C4B8559D-0550-4BE2-9E0E-20B36A148D88}"/>
          </ac:picMkLst>
        </pc:picChg>
      </pc:sldChg>
      <pc:sldChg chg="addSp modSp add">
        <pc:chgData name="Ellen Torfs" userId="c6aa1e10-4a12-4511-8c7c-135720d4f277" providerId="ADAL" clId="{FCD87220-40B5-4AAB-B14F-3C64735B1796}" dt="2021-04-30T12:02:36.165" v="7511" actId="20577"/>
        <pc:sldMkLst>
          <pc:docMk/>
          <pc:sldMk cId="3570408345" sldId="325"/>
        </pc:sldMkLst>
        <pc:spChg chg="mod">
          <ac:chgData name="Ellen Torfs" userId="c6aa1e10-4a12-4511-8c7c-135720d4f277" providerId="ADAL" clId="{FCD87220-40B5-4AAB-B14F-3C64735B1796}" dt="2021-04-30T12:02:36.165" v="7511" actId="20577"/>
          <ac:spMkLst>
            <pc:docMk/>
            <pc:sldMk cId="3570408345" sldId="325"/>
            <ac:spMk id="2" creationId="{0A0E54EB-8682-413C-92E6-10AC6FE1D8FB}"/>
          </ac:spMkLst>
        </pc:spChg>
        <pc:spChg chg="mod">
          <ac:chgData name="Ellen Torfs" userId="c6aa1e10-4a12-4511-8c7c-135720d4f277" providerId="ADAL" clId="{FCD87220-40B5-4AAB-B14F-3C64735B1796}" dt="2021-04-30T11:59:32.544" v="7205" actId="20577"/>
          <ac:spMkLst>
            <pc:docMk/>
            <pc:sldMk cId="3570408345" sldId="325"/>
            <ac:spMk id="3" creationId="{9D09BC2A-7E0A-4AD4-BBBA-F0EE7B7150A1}"/>
          </ac:spMkLst>
        </pc:spChg>
        <pc:picChg chg="add mod">
          <ac:chgData name="Ellen Torfs" userId="c6aa1e10-4a12-4511-8c7c-135720d4f277" providerId="ADAL" clId="{FCD87220-40B5-4AAB-B14F-3C64735B1796}" dt="2021-04-30T12:01:57.237" v="7393" actId="1076"/>
          <ac:picMkLst>
            <pc:docMk/>
            <pc:sldMk cId="3570408345" sldId="325"/>
            <ac:picMk id="4" creationId="{28E49A6C-EC0B-4B67-BD81-8B2FFDA507E7}"/>
          </ac:picMkLst>
        </pc:picChg>
      </pc:sldChg>
      <pc:sldChg chg="addSp delSp modSp add">
        <pc:chgData name="Ellen Torfs" userId="c6aa1e10-4a12-4511-8c7c-135720d4f277" providerId="ADAL" clId="{FCD87220-40B5-4AAB-B14F-3C64735B1796}" dt="2021-04-30T12:06:53.405" v="7537" actId="167"/>
        <pc:sldMkLst>
          <pc:docMk/>
          <pc:sldMk cId="1067487802" sldId="326"/>
        </pc:sldMkLst>
        <pc:spChg chg="mod">
          <ac:chgData name="Ellen Torfs" userId="c6aa1e10-4a12-4511-8c7c-135720d4f277" providerId="ADAL" clId="{FCD87220-40B5-4AAB-B14F-3C64735B1796}" dt="2021-04-30T12:03:52.037" v="7532" actId="20577"/>
          <ac:spMkLst>
            <pc:docMk/>
            <pc:sldMk cId="1067487802" sldId="326"/>
            <ac:spMk id="2" creationId="{CF1757D3-B021-4AE1-97FC-3E547A33B381}"/>
          </ac:spMkLst>
        </pc:spChg>
        <pc:spChg chg="mod">
          <ac:chgData name="Ellen Torfs" userId="c6aa1e10-4a12-4511-8c7c-135720d4f277" providerId="ADAL" clId="{FCD87220-40B5-4AAB-B14F-3C64735B1796}" dt="2021-04-30T12:03:09.542" v="7523" actId="20577"/>
          <ac:spMkLst>
            <pc:docMk/>
            <pc:sldMk cId="1067487802" sldId="326"/>
            <ac:spMk id="3" creationId="{179053FB-0613-4B3E-8149-F35008AE61D2}"/>
          </ac:spMkLst>
        </pc:spChg>
        <pc:picChg chg="del">
          <ac:chgData name="Ellen Torfs" userId="c6aa1e10-4a12-4511-8c7c-135720d4f277" providerId="ADAL" clId="{FCD87220-40B5-4AAB-B14F-3C64735B1796}" dt="2021-04-30T12:03:44.700" v="7526" actId="478"/>
          <ac:picMkLst>
            <pc:docMk/>
            <pc:sldMk cId="1067487802" sldId="326"/>
            <ac:picMk id="4" creationId="{597702A8-FE66-4446-8CAA-CF6ACE3B9901}"/>
          </ac:picMkLst>
        </pc:picChg>
        <pc:picChg chg="del">
          <ac:chgData name="Ellen Torfs" userId="c6aa1e10-4a12-4511-8c7c-135720d4f277" providerId="ADAL" clId="{FCD87220-40B5-4AAB-B14F-3C64735B1796}" dt="2021-04-30T12:03:17.757" v="7524" actId="478"/>
          <ac:picMkLst>
            <pc:docMk/>
            <pc:sldMk cId="1067487802" sldId="326"/>
            <ac:picMk id="5" creationId="{B703FC49-D14B-432C-A985-0CA4C3E67B24}"/>
          </ac:picMkLst>
        </pc:picChg>
        <pc:picChg chg="add mod">
          <ac:chgData name="Ellen Torfs" userId="c6aa1e10-4a12-4511-8c7c-135720d4f277" providerId="ADAL" clId="{FCD87220-40B5-4AAB-B14F-3C64735B1796}" dt="2021-04-30T12:03:47.869" v="7527" actId="1076"/>
          <ac:picMkLst>
            <pc:docMk/>
            <pc:sldMk cId="1067487802" sldId="326"/>
            <ac:picMk id="7" creationId="{FC820062-C0EF-4B03-BA20-3AF8AD4C76A4}"/>
          </ac:picMkLst>
        </pc:picChg>
        <pc:picChg chg="add mod ord">
          <ac:chgData name="Ellen Torfs" userId="c6aa1e10-4a12-4511-8c7c-135720d4f277" providerId="ADAL" clId="{FCD87220-40B5-4AAB-B14F-3C64735B1796}" dt="2021-04-30T12:06:53.405" v="7537" actId="167"/>
          <ac:picMkLst>
            <pc:docMk/>
            <pc:sldMk cId="1067487802" sldId="326"/>
            <ac:picMk id="8" creationId="{5ACD4A2C-3CC6-46E3-9EFF-B798E9E5F555}"/>
          </ac:picMkLst>
        </pc:picChg>
      </pc:sldChg>
      <pc:sldChg chg="addSp delSp modSp add modNotesTx">
        <pc:chgData name="Ellen Torfs" userId="c6aa1e10-4a12-4511-8c7c-135720d4f277" providerId="ADAL" clId="{FCD87220-40B5-4AAB-B14F-3C64735B1796}" dt="2021-04-30T12:14:47.812" v="7684" actId="1076"/>
        <pc:sldMkLst>
          <pc:docMk/>
          <pc:sldMk cId="1235447454" sldId="327"/>
        </pc:sldMkLst>
        <pc:spChg chg="mod">
          <ac:chgData name="Ellen Torfs" userId="c6aa1e10-4a12-4511-8c7c-135720d4f277" providerId="ADAL" clId="{FCD87220-40B5-4AAB-B14F-3C64735B1796}" dt="2021-04-30T12:14:44.218" v="7683" actId="403"/>
          <ac:spMkLst>
            <pc:docMk/>
            <pc:sldMk cId="1235447454" sldId="327"/>
            <ac:spMk id="2" creationId="{8C0933DE-76F6-41AD-A02D-4E6C33D0EC0A}"/>
          </ac:spMkLst>
        </pc:spChg>
        <pc:spChg chg="mod">
          <ac:chgData name="Ellen Torfs" userId="c6aa1e10-4a12-4511-8c7c-135720d4f277" providerId="ADAL" clId="{FCD87220-40B5-4AAB-B14F-3C64735B1796}" dt="2021-04-30T12:11:11.546" v="7643" actId="20577"/>
          <ac:spMkLst>
            <pc:docMk/>
            <pc:sldMk cId="1235447454" sldId="327"/>
            <ac:spMk id="3" creationId="{56DE30C8-9038-4B06-9243-8EEE54F88946}"/>
          </ac:spMkLst>
        </pc:spChg>
        <pc:picChg chg="del">
          <ac:chgData name="Ellen Torfs" userId="c6aa1e10-4a12-4511-8c7c-135720d4f277" providerId="ADAL" clId="{FCD87220-40B5-4AAB-B14F-3C64735B1796}" dt="2021-04-30T12:08:03.975" v="7539" actId="478"/>
          <ac:picMkLst>
            <pc:docMk/>
            <pc:sldMk cId="1235447454" sldId="327"/>
            <ac:picMk id="4" creationId="{2DF5C622-D5D7-4050-9F0E-F2188A2E3EDA}"/>
          </ac:picMkLst>
        </pc:picChg>
        <pc:picChg chg="add mod">
          <ac:chgData name="Ellen Torfs" userId="c6aa1e10-4a12-4511-8c7c-135720d4f277" providerId="ADAL" clId="{FCD87220-40B5-4AAB-B14F-3C64735B1796}" dt="2021-04-30T12:14:47.812" v="7684" actId="1076"/>
          <ac:picMkLst>
            <pc:docMk/>
            <pc:sldMk cId="1235447454" sldId="327"/>
            <ac:picMk id="5" creationId="{C174F1A3-85F2-41B0-A93D-4925D5166CE7}"/>
          </ac:picMkLst>
        </pc:picChg>
      </pc:sldChg>
      <pc:sldChg chg="addSp delSp modSp add">
        <pc:chgData name="Ellen Torfs" userId="c6aa1e10-4a12-4511-8c7c-135720d4f277" providerId="ADAL" clId="{FCD87220-40B5-4AAB-B14F-3C64735B1796}" dt="2021-04-30T12:17:20.790" v="7708" actId="1076"/>
        <pc:sldMkLst>
          <pc:docMk/>
          <pc:sldMk cId="1050161493" sldId="328"/>
        </pc:sldMkLst>
        <pc:spChg chg="mod">
          <ac:chgData name="Ellen Torfs" userId="c6aa1e10-4a12-4511-8c7c-135720d4f277" providerId="ADAL" clId="{FCD87220-40B5-4AAB-B14F-3C64735B1796}" dt="2021-04-30T12:16:42.813" v="7704" actId="20577"/>
          <ac:spMkLst>
            <pc:docMk/>
            <pc:sldMk cId="1050161493" sldId="328"/>
            <ac:spMk id="2" creationId="{27B37D6E-7C0E-42C4-AE13-D3AE3D9F837D}"/>
          </ac:spMkLst>
        </pc:spChg>
        <pc:spChg chg="mod">
          <ac:chgData name="Ellen Torfs" userId="c6aa1e10-4a12-4511-8c7c-135720d4f277" providerId="ADAL" clId="{FCD87220-40B5-4AAB-B14F-3C64735B1796}" dt="2021-04-30T12:14:28.118" v="7680" actId="20577"/>
          <ac:spMkLst>
            <pc:docMk/>
            <pc:sldMk cId="1050161493" sldId="328"/>
            <ac:spMk id="3" creationId="{4AE0A6D3-FDC6-40AD-9B34-C949621AAF61}"/>
          </ac:spMkLst>
        </pc:spChg>
        <pc:picChg chg="add del">
          <ac:chgData name="Ellen Torfs" userId="c6aa1e10-4a12-4511-8c7c-135720d4f277" providerId="ADAL" clId="{FCD87220-40B5-4AAB-B14F-3C64735B1796}" dt="2021-04-30T12:14:59.075" v="7686" actId="478"/>
          <ac:picMkLst>
            <pc:docMk/>
            <pc:sldMk cId="1050161493" sldId="328"/>
            <ac:picMk id="4" creationId="{605CD1BA-01BE-473C-8848-2D5D0A430246}"/>
          </ac:picMkLst>
        </pc:picChg>
        <pc:picChg chg="add mod">
          <ac:chgData name="Ellen Torfs" userId="c6aa1e10-4a12-4511-8c7c-135720d4f277" providerId="ADAL" clId="{FCD87220-40B5-4AAB-B14F-3C64735B1796}" dt="2021-04-30T12:16:31.516" v="7698" actId="14100"/>
          <ac:picMkLst>
            <pc:docMk/>
            <pc:sldMk cId="1050161493" sldId="328"/>
            <ac:picMk id="5" creationId="{E2D8DFBB-CF9B-42D1-9661-23DC6DE35D47}"/>
          </ac:picMkLst>
        </pc:picChg>
        <pc:picChg chg="add mod">
          <ac:chgData name="Ellen Torfs" userId="c6aa1e10-4a12-4511-8c7c-135720d4f277" providerId="ADAL" clId="{FCD87220-40B5-4AAB-B14F-3C64735B1796}" dt="2021-04-30T12:16:33.460" v="7699" actId="1076"/>
          <ac:picMkLst>
            <pc:docMk/>
            <pc:sldMk cId="1050161493" sldId="328"/>
            <ac:picMk id="6" creationId="{C9247400-8630-43F0-80FD-EEFD0A23DD11}"/>
          </ac:picMkLst>
        </pc:picChg>
        <pc:picChg chg="add mod">
          <ac:chgData name="Ellen Torfs" userId="c6aa1e10-4a12-4511-8c7c-135720d4f277" providerId="ADAL" clId="{FCD87220-40B5-4AAB-B14F-3C64735B1796}" dt="2021-04-30T12:17:20.790" v="7708" actId="1076"/>
          <ac:picMkLst>
            <pc:docMk/>
            <pc:sldMk cId="1050161493" sldId="328"/>
            <ac:picMk id="7" creationId="{4664E5BF-BAEB-440D-93BD-46C023AE15F7}"/>
          </ac:picMkLst>
        </pc:picChg>
      </pc:sldChg>
      <pc:sldChg chg="addSp delSp modSp add modNotesTx">
        <pc:chgData name="Ellen Torfs" userId="c6aa1e10-4a12-4511-8c7c-135720d4f277" providerId="ADAL" clId="{FCD87220-40B5-4AAB-B14F-3C64735B1796}" dt="2021-04-30T12:20:41.925" v="7730" actId="1076"/>
        <pc:sldMkLst>
          <pc:docMk/>
          <pc:sldMk cId="2271481475" sldId="329"/>
        </pc:sldMkLst>
        <pc:spChg chg="mod">
          <ac:chgData name="Ellen Torfs" userId="c6aa1e10-4a12-4511-8c7c-135720d4f277" providerId="ADAL" clId="{FCD87220-40B5-4AAB-B14F-3C64735B1796}" dt="2021-04-30T12:18:33.211" v="7727" actId="20577"/>
          <ac:spMkLst>
            <pc:docMk/>
            <pc:sldMk cId="2271481475" sldId="329"/>
            <ac:spMk id="2" creationId="{7C0A458A-8D60-4AFF-A7C9-45A8B0E35B4D}"/>
          </ac:spMkLst>
        </pc:spChg>
        <pc:spChg chg="mod">
          <ac:chgData name="Ellen Torfs" userId="c6aa1e10-4a12-4511-8c7c-135720d4f277" providerId="ADAL" clId="{FCD87220-40B5-4AAB-B14F-3C64735B1796}" dt="2021-04-30T12:18:18.730" v="7719" actId="20577"/>
          <ac:spMkLst>
            <pc:docMk/>
            <pc:sldMk cId="2271481475" sldId="329"/>
            <ac:spMk id="3" creationId="{FB75728D-556F-4F1E-82D2-C5E43C132C1E}"/>
          </ac:spMkLst>
        </pc:spChg>
        <pc:picChg chg="add mod">
          <ac:chgData name="Ellen Torfs" userId="c6aa1e10-4a12-4511-8c7c-135720d4f277" providerId="ADAL" clId="{FCD87220-40B5-4AAB-B14F-3C64735B1796}" dt="2021-04-30T12:20:41.925" v="7730" actId="1076"/>
          <ac:picMkLst>
            <pc:docMk/>
            <pc:sldMk cId="2271481475" sldId="329"/>
            <ac:picMk id="4" creationId="{7F429511-33EF-4321-AF3A-87739A8A9265}"/>
          </ac:picMkLst>
        </pc:picChg>
        <pc:picChg chg="del">
          <ac:chgData name="Ellen Torfs" userId="c6aa1e10-4a12-4511-8c7c-135720d4f277" providerId="ADAL" clId="{FCD87220-40B5-4AAB-B14F-3C64735B1796}" dt="2021-04-30T12:18:26.150" v="7720" actId="478"/>
          <ac:picMkLst>
            <pc:docMk/>
            <pc:sldMk cId="2271481475" sldId="329"/>
            <ac:picMk id="11" creationId="{78DDB761-554A-4F6C-8457-B0E7A9F9DC3B}"/>
          </ac:picMkLst>
        </pc:picChg>
      </pc:sldChg>
      <pc:sldChg chg="addSp delSp modSp add">
        <pc:chgData name="Ellen Torfs" userId="c6aa1e10-4a12-4511-8c7c-135720d4f277" providerId="ADAL" clId="{FCD87220-40B5-4AAB-B14F-3C64735B1796}" dt="2021-04-30T12:27:59.116" v="8098" actId="1076"/>
        <pc:sldMkLst>
          <pc:docMk/>
          <pc:sldMk cId="4133310219" sldId="330"/>
        </pc:sldMkLst>
        <pc:spChg chg="mod">
          <ac:chgData name="Ellen Torfs" userId="c6aa1e10-4a12-4511-8c7c-135720d4f277" providerId="ADAL" clId="{FCD87220-40B5-4AAB-B14F-3C64735B1796}" dt="2021-04-30T12:26:10.042" v="8072" actId="20577"/>
          <ac:spMkLst>
            <pc:docMk/>
            <pc:sldMk cId="4133310219" sldId="330"/>
            <ac:spMk id="2" creationId="{DD1D37A5-BBE8-4AE2-95C4-76B9A1CEEFBC}"/>
          </ac:spMkLst>
        </pc:spChg>
        <pc:spChg chg="mod">
          <ac:chgData name="Ellen Torfs" userId="c6aa1e10-4a12-4511-8c7c-135720d4f277" providerId="ADAL" clId="{FCD87220-40B5-4AAB-B14F-3C64735B1796}" dt="2021-04-30T12:21:07.916" v="7732"/>
          <ac:spMkLst>
            <pc:docMk/>
            <pc:sldMk cId="4133310219" sldId="330"/>
            <ac:spMk id="3" creationId="{EE5D7C58-A1AE-4C9D-86E7-70D1D1CA38C8}"/>
          </ac:spMkLst>
        </pc:spChg>
        <pc:spChg chg="add mod">
          <ac:chgData name="Ellen Torfs" userId="c6aa1e10-4a12-4511-8c7c-135720d4f277" providerId="ADAL" clId="{FCD87220-40B5-4AAB-B14F-3C64735B1796}" dt="2021-04-30T12:27:59.116" v="8098" actId="1076"/>
          <ac:spMkLst>
            <pc:docMk/>
            <pc:sldMk cId="4133310219" sldId="330"/>
            <ac:spMk id="5" creationId="{30DADE64-F6FB-4861-A4A1-4A7FE170094A}"/>
          </ac:spMkLst>
        </pc:spChg>
        <pc:picChg chg="add mod">
          <ac:chgData name="Ellen Torfs" userId="c6aa1e10-4a12-4511-8c7c-135720d4f277" providerId="ADAL" clId="{FCD87220-40B5-4AAB-B14F-3C64735B1796}" dt="2021-04-30T12:27:53.411" v="8097" actId="1076"/>
          <ac:picMkLst>
            <pc:docMk/>
            <pc:sldMk cId="4133310219" sldId="330"/>
            <ac:picMk id="4" creationId="{AF5E0462-A2F0-4176-9470-4938BCD8264F}"/>
          </ac:picMkLst>
        </pc:picChg>
        <pc:picChg chg="add del mod">
          <ac:chgData name="Ellen Torfs" userId="c6aa1e10-4a12-4511-8c7c-135720d4f277" providerId="ADAL" clId="{FCD87220-40B5-4AAB-B14F-3C64735B1796}" dt="2021-04-30T12:27:46.244" v="8094" actId="478"/>
          <ac:picMkLst>
            <pc:docMk/>
            <pc:sldMk cId="4133310219" sldId="330"/>
            <ac:picMk id="6" creationId="{52A43E54-EC6E-4A9D-857D-2B7DD036D72B}"/>
          </ac:picMkLst>
        </pc:picChg>
      </pc:sldChg>
      <pc:sldChg chg="addSp modSp add">
        <pc:chgData name="Ellen Torfs" userId="c6aa1e10-4a12-4511-8c7c-135720d4f277" providerId="ADAL" clId="{FCD87220-40B5-4AAB-B14F-3C64735B1796}" dt="2021-04-30T12:30:47.108" v="8223" actId="1076"/>
        <pc:sldMkLst>
          <pc:docMk/>
          <pc:sldMk cId="3444638712" sldId="331"/>
        </pc:sldMkLst>
        <pc:spChg chg="mod">
          <ac:chgData name="Ellen Torfs" userId="c6aa1e10-4a12-4511-8c7c-135720d4f277" providerId="ADAL" clId="{FCD87220-40B5-4AAB-B14F-3C64735B1796}" dt="2021-04-30T12:30:14.522" v="8221" actId="20577"/>
          <ac:spMkLst>
            <pc:docMk/>
            <pc:sldMk cId="3444638712" sldId="331"/>
            <ac:spMk id="2" creationId="{1AB9B363-BF7F-4020-B3F7-BA0797E849A7}"/>
          </ac:spMkLst>
        </pc:spChg>
        <pc:spChg chg="mod">
          <ac:chgData name="Ellen Torfs" userId="c6aa1e10-4a12-4511-8c7c-135720d4f277" providerId="ADAL" clId="{FCD87220-40B5-4AAB-B14F-3C64735B1796}" dt="2021-04-30T12:28:08.808" v="8100"/>
          <ac:spMkLst>
            <pc:docMk/>
            <pc:sldMk cId="3444638712" sldId="331"/>
            <ac:spMk id="3" creationId="{6121D8D1-AA2D-4572-826B-DD47849F9EA5}"/>
          </ac:spMkLst>
        </pc:spChg>
        <pc:picChg chg="add mod">
          <ac:chgData name="Ellen Torfs" userId="c6aa1e10-4a12-4511-8c7c-135720d4f277" providerId="ADAL" clId="{FCD87220-40B5-4AAB-B14F-3C64735B1796}" dt="2021-04-30T12:30:47.108" v="8223" actId="1076"/>
          <ac:picMkLst>
            <pc:docMk/>
            <pc:sldMk cId="3444638712" sldId="331"/>
            <ac:picMk id="4" creationId="{DFCCB1CA-42E6-4BBA-8808-86D27068C8F1}"/>
          </ac:picMkLst>
        </pc:picChg>
      </pc:sldChg>
      <pc:sldChg chg="addSp modSp add">
        <pc:chgData name="Ellen Torfs" userId="c6aa1e10-4a12-4511-8c7c-135720d4f277" providerId="ADAL" clId="{FCD87220-40B5-4AAB-B14F-3C64735B1796}" dt="2021-04-30T17:06:04.807" v="10949" actId="20577"/>
        <pc:sldMkLst>
          <pc:docMk/>
          <pc:sldMk cId="1104983944" sldId="332"/>
        </pc:sldMkLst>
        <pc:spChg chg="mod">
          <ac:chgData name="Ellen Torfs" userId="c6aa1e10-4a12-4511-8c7c-135720d4f277" providerId="ADAL" clId="{FCD87220-40B5-4AAB-B14F-3C64735B1796}" dt="2021-04-30T17:06:04.807" v="10949" actId="20577"/>
          <ac:spMkLst>
            <pc:docMk/>
            <pc:sldMk cId="1104983944" sldId="332"/>
            <ac:spMk id="2" creationId="{1AB9B363-BF7F-4020-B3F7-BA0797E849A7}"/>
          </ac:spMkLst>
        </pc:spChg>
        <pc:spChg chg="add mod">
          <ac:chgData name="Ellen Torfs" userId="c6aa1e10-4a12-4511-8c7c-135720d4f277" providerId="ADAL" clId="{FCD87220-40B5-4AAB-B14F-3C64735B1796}" dt="2021-04-30T12:41:38.300" v="8721" actId="1076"/>
          <ac:spMkLst>
            <pc:docMk/>
            <pc:sldMk cId="1104983944" sldId="332"/>
            <ac:spMk id="5" creationId="{A52E0144-3333-4388-B7B3-991F525CDD42}"/>
          </ac:spMkLst>
        </pc:spChg>
        <pc:spChg chg="add mod">
          <ac:chgData name="Ellen Torfs" userId="c6aa1e10-4a12-4511-8c7c-135720d4f277" providerId="ADAL" clId="{FCD87220-40B5-4AAB-B14F-3C64735B1796}" dt="2021-04-30T12:39:24.219" v="8674" actId="14100"/>
          <ac:spMkLst>
            <pc:docMk/>
            <pc:sldMk cId="1104983944" sldId="332"/>
            <ac:spMk id="7" creationId="{27698506-4C19-4DA3-9821-525817810F5C}"/>
          </ac:spMkLst>
        </pc:spChg>
        <pc:picChg chg="add mod">
          <ac:chgData name="Ellen Torfs" userId="c6aa1e10-4a12-4511-8c7c-135720d4f277" providerId="ADAL" clId="{FCD87220-40B5-4AAB-B14F-3C64735B1796}" dt="2021-04-30T12:41:32.612" v="8720" actId="1076"/>
          <ac:picMkLst>
            <pc:docMk/>
            <pc:sldMk cId="1104983944" sldId="332"/>
            <ac:picMk id="4" creationId="{23923FE2-6D73-4A22-9FB6-D7B463662C8E}"/>
          </ac:picMkLst>
        </pc:picChg>
        <pc:picChg chg="add mod">
          <ac:chgData name="Ellen Torfs" userId="c6aa1e10-4a12-4511-8c7c-135720d4f277" providerId="ADAL" clId="{FCD87220-40B5-4AAB-B14F-3C64735B1796}" dt="2021-04-30T12:39:00.781" v="8669" actId="1582"/>
          <ac:picMkLst>
            <pc:docMk/>
            <pc:sldMk cId="1104983944" sldId="332"/>
            <ac:picMk id="6" creationId="{3639C8ED-BE3D-4E61-A484-72EFD5D2D025}"/>
          </ac:picMkLst>
        </pc:picChg>
      </pc:sldChg>
      <pc:sldChg chg="addSp delSp modSp add">
        <pc:chgData name="Ellen Torfs" userId="c6aa1e10-4a12-4511-8c7c-135720d4f277" providerId="ADAL" clId="{FCD87220-40B5-4AAB-B14F-3C64735B1796}" dt="2021-04-30T17:02:42.112" v="10931" actId="20577"/>
        <pc:sldMkLst>
          <pc:docMk/>
          <pc:sldMk cId="735339201" sldId="333"/>
        </pc:sldMkLst>
        <pc:spChg chg="mod">
          <ac:chgData name="Ellen Torfs" userId="c6aa1e10-4a12-4511-8c7c-135720d4f277" providerId="ADAL" clId="{FCD87220-40B5-4AAB-B14F-3C64735B1796}" dt="2021-04-30T17:02:42.112" v="10931" actId="20577"/>
          <ac:spMkLst>
            <pc:docMk/>
            <pc:sldMk cId="735339201" sldId="333"/>
            <ac:spMk id="2" creationId="{1AB9B363-BF7F-4020-B3F7-BA0797E849A7}"/>
          </ac:spMkLst>
        </pc:spChg>
        <pc:spChg chg="del">
          <ac:chgData name="Ellen Torfs" userId="c6aa1e10-4a12-4511-8c7c-135720d4f277" providerId="ADAL" clId="{FCD87220-40B5-4AAB-B14F-3C64735B1796}" dt="2021-04-30T12:42:43.175" v="8735" actId="478"/>
          <ac:spMkLst>
            <pc:docMk/>
            <pc:sldMk cId="735339201" sldId="333"/>
            <ac:spMk id="5" creationId="{A52E0144-3333-4388-B7B3-991F525CDD42}"/>
          </ac:spMkLst>
        </pc:spChg>
        <pc:spChg chg="del">
          <ac:chgData name="Ellen Torfs" userId="c6aa1e10-4a12-4511-8c7c-135720d4f277" providerId="ADAL" clId="{FCD87220-40B5-4AAB-B14F-3C64735B1796}" dt="2021-04-30T12:42:40.556" v="8734" actId="478"/>
          <ac:spMkLst>
            <pc:docMk/>
            <pc:sldMk cId="735339201" sldId="333"/>
            <ac:spMk id="7" creationId="{27698506-4C19-4DA3-9821-525817810F5C}"/>
          </ac:spMkLst>
        </pc:spChg>
        <pc:spChg chg="add mod">
          <ac:chgData name="Ellen Torfs" userId="c6aa1e10-4a12-4511-8c7c-135720d4f277" providerId="ADAL" clId="{FCD87220-40B5-4AAB-B14F-3C64735B1796}" dt="2021-04-30T12:48:20.467" v="8862" actId="1076"/>
          <ac:spMkLst>
            <pc:docMk/>
            <pc:sldMk cId="735339201" sldId="333"/>
            <ac:spMk id="9" creationId="{914721DC-2F5D-4BCA-9B59-56A793E045DF}"/>
          </ac:spMkLst>
        </pc:spChg>
        <pc:spChg chg="add mod">
          <ac:chgData name="Ellen Torfs" userId="c6aa1e10-4a12-4511-8c7c-135720d4f277" providerId="ADAL" clId="{FCD87220-40B5-4AAB-B14F-3C64735B1796}" dt="2021-04-30T12:48:15.387" v="8860" actId="1076"/>
          <ac:spMkLst>
            <pc:docMk/>
            <pc:sldMk cId="735339201" sldId="333"/>
            <ac:spMk id="10" creationId="{73874EEF-38F8-4C33-9E61-C241E741F12D}"/>
          </ac:spMkLst>
        </pc:spChg>
        <pc:picChg chg="del">
          <ac:chgData name="Ellen Torfs" userId="c6aa1e10-4a12-4511-8c7c-135720d4f277" providerId="ADAL" clId="{FCD87220-40B5-4AAB-B14F-3C64735B1796}" dt="2021-04-30T12:42:34.555" v="8732" actId="478"/>
          <ac:picMkLst>
            <pc:docMk/>
            <pc:sldMk cId="735339201" sldId="333"/>
            <ac:picMk id="4" creationId="{23923FE2-6D73-4A22-9FB6-D7B463662C8E}"/>
          </ac:picMkLst>
        </pc:picChg>
        <pc:picChg chg="del">
          <ac:chgData name="Ellen Torfs" userId="c6aa1e10-4a12-4511-8c7c-135720d4f277" providerId="ADAL" clId="{FCD87220-40B5-4AAB-B14F-3C64735B1796}" dt="2021-04-30T12:42:37.668" v="8733" actId="478"/>
          <ac:picMkLst>
            <pc:docMk/>
            <pc:sldMk cId="735339201" sldId="333"/>
            <ac:picMk id="6" creationId="{3639C8ED-BE3D-4E61-A484-72EFD5D2D025}"/>
          </ac:picMkLst>
        </pc:picChg>
        <pc:picChg chg="add mod">
          <ac:chgData name="Ellen Torfs" userId="c6aa1e10-4a12-4511-8c7c-135720d4f277" providerId="ADAL" clId="{FCD87220-40B5-4AAB-B14F-3C64735B1796}" dt="2021-04-30T12:48:30.396" v="8866" actId="1076"/>
          <ac:picMkLst>
            <pc:docMk/>
            <pc:sldMk cId="735339201" sldId="333"/>
            <ac:picMk id="8" creationId="{56BF96E8-DF65-4867-B6F7-6F73E77E36FB}"/>
          </ac:picMkLst>
        </pc:picChg>
        <pc:picChg chg="add mod">
          <ac:chgData name="Ellen Torfs" userId="c6aa1e10-4a12-4511-8c7c-135720d4f277" providerId="ADAL" clId="{FCD87220-40B5-4AAB-B14F-3C64735B1796}" dt="2021-04-30T12:48:36.588" v="8869" actId="1076"/>
          <ac:picMkLst>
            <pc:docMk/>
            <pc:sldMk cId="735339201" sldId="333"/>
            <ac:picMk id="11" creationId="{01BDB08C-93A8-4682-BBE5-2B52B73F41C7}"/>
          </ac:picMkLst>
        </pc:picChg>
        <pc:picChg chg="add del">
          <ac:chgData name="Ellen Torfs" userId="c6aa1e10-4a12-4511-8c7c-135720d4f277" providerId="ADAL" clId="{FCD87220-40B5-4AAB-B14F-3C64735B1796}" dt="2021-04-30T12:54:25.437" v="8871"/>
          <ac:picMkLst>
            <pc:docMk/>
            <pc:sldMk cId="735339201" sldId="333"/>
            <ac:picMk id="12" creationId="{D2EE8072-BF38-46A5-A9FD-D0FAB56FAF1A}"/>
          </ac:picMkLst>
        </pc:picChg>
      </pc:sldChg>
      <pc:sldChg chg="addSp delSp modSp add">
        <pc:chgData name="Ellen Torfs" userId="c6aa1e10-4a12-4511-8c7c-135720d4f277" providerId="ADAL" clId="{FCD87220-40B5-4AAB-B14F-3C64735B1796}" dt="2021-04-30T12:56:40.651" v="9026" actId="1076"/>
        <pc:sldMkLst>
          <pc:docMk/>
          <pc:sldMk cId="562029108" sldId="334"/>
        </pc:sldMkLst>
        <pc:spChg chg="mod">
          <ac:chgData name="Ellen Torfs" userId="c6aa1e10-4a12-4511-8c7c-135720d4f277" providerId="ADAL" clId="{FCD87220-40B5-4AAB-B14F-3C64735B1796}" dt="2021-04-30T12:56:37.610" v="9025" actId="20577"/>
          <ac:spMkLst>
            <pc:docMk/>
            <pc:sldMk cId="562029108" sldId="334"/>
            <ac:spMk id="2" creationId="{0A0E54EB-8682-413C-92E6-10AC6FE1D8FB}"/>
          </ac:spMkLst>
        </pc:spChg>
        <pc:spChg chg="mod">
          <ac:chgData name="Ellen Torfs" userId="c6aa1e10-4a12-4511-8c7c-135720d4f277" providerId="ADAL" clId="{FCD87220-40B5-4AAB-B14F-3C64735B1796}" dt="2021-04-30T12:54:44.457" v="8885" actId="20577"/>
          <ac:spMkLst>
            <pc:docMk/>
            <pc:sldMk cId="562029108" sldId="334"/>
            <ac:spMk id="3" creationId="{9D09BC2A-7E0A-4AD4-BBBA-F0EE7B7150A1}"/>
          </ac:spMkLst>
        </pc:spChg>
        <pc:picChg chg="del">
          <ac:chgData name="Ellen Torfs" userId="c6aa1e10-4a12-4511-8c7c-135720d4f277" providerId="ADAL" clId="{FCD87220-40B5-4AAB-B14F-3C64735B1796}" dt="2021-04-30T12:55:36.882" v="8980" actId="478"/>
          <ac:picMkLst>
            <pc:docMk/>
            <pc:sldMk cId="562029108" sldId="334"/>
            <ac:picMk id="4" creationId="{28E49A6C-EC0B-4B67-BD81-8B2FFDA507E7}"/>
          </ac:picMkLst>
        </pc:picChg>
        <pc:picChg chg="add mod">
          <ac:chgData name="Ellen Torfs" userId="c6aa1e10-4a12-4511-8c7c-135720d4f277" providerId="ADAL" clId="{FCD87220-40B5-4AAB-B14F-3C64735B1796}" dt="2021-04-30T12:56:40.651" v="9026" actId="1076"/>
          <ac:picMkLst>
            <pc:docMk/>
            <pc:sldMk cId="562029108" sldId="334"/>
            <ac:picMk id="5" creationId="{CE954D95-7042-4ECC-8C45-29ADF0DA87B9}"/>
          </ac:picMkLst>
        </pc:picChg>
      </pc:sldChg>
      <pc:sldChg chg="modSp add">
        <pc:chgData name="Ellen Torfs" userId="c6aa1e10-4a12-4511-8c7c-135720d4f277" providerId="ADAL" clId="{FCD87220-40B5-4AAB-B14F-3C64735B1796}" dt="2021-04-30T13:22:57.779" v="9583" actId="20577"/>
        <pc:sldMkLst>
          <pc:docMk/>
          <pc:sldMk cId="912438961" sldId="335"/>
        </pc:sldMkLst>
        <pc:spChg chg="mod">
          <ac:chgData name="Ellen Torfs" userId="c6aa1e10-4a12-4511-8c7c-135720d4f277" providerId="ADAL" clId="{FCD87220-40B5-4AAB-B14F-3C64735B1796}" dt="2021-04-30T13:22:57.779" v="9583" actId="20577"/>
          <ac:spMkLst>
            <pc:docMk/>
            <pc:sldMk cId="912438961" sldId="335"/>
            <ac:spMk id="2" creationId="{BEFA8851-64FF-4850-BE80-70DDF478FBF0}"/>
          </ac:spMkLst>
        </pc:spChg>
        <pc:spChg chg="mod">
          <ac:chgData name="Ellen Torfs" userId="c6aa1e10-4a12-4511-8c7c-135720d4f277" providerId="ADAL" clId="{FCD87220-40B5-4AAB-B14F-3C64735B1796}" dt="2021-04-30T13:00:15.792" v="9134" actId="20577"/>
          <ac:spMkLst>
            <pc:docMk/>
            <pc:sldMk cId="912438961" sldId="335"/>
            <ac:spMk id="3" creationId="{14D26A72-46E6-4024-84F4-ECBFBD81663F}"/>
          </ac:spMkLst>
        </pc:spChg>
      </pc:sldChg>
      <pc:sldChg chg="addSp delSp modSp add">
        <pc:chgData name="Ellen Torfs" userId="c6aa1e10-4a12-4511-8c7c-135720d4f277" providerId="ADAL" clId="{FCD87220-40B5-4AAB-B14F-3C64735B1796}" dt="2021-04-30T14:22:08.460" v="10190" actId="20577"/>
        <pc:sldMkLst>
          <pc:docMk/>
          <pc:sldMk cId="3068087690" sldId="336"/>
        </pc:sldMkLst>
        <pc:spChg chg="mod">
          <ac:chgData name="Ellen Torfs" userId="c6aa1e10-4a12-4511-8c7c-135720d4f277" providerId="ADAL" clId="{FCD87220-40B5-4AAB-B14F-3C64735B1796}" dt="2021-04-30T14:22:08.460" v="10190" actId="20577"/>
          <ac:spMkLst>
            <pc:docMk/>
            <pc:sldMk cId="3068087690" sldId="336"/>
            <ac:spMk id="2" creationId="{20C9B0B4-4713-45EC-A3DB-AC03B60C7B49}"/>
          </ac:spMkLst>
        </pc:spChg>
        <pc:spChg chg="mod">
          <ac:chgData name="Ellen Torfs" userId="c6aa1e10-4a12-4511-8c7c-135720d4f277" providerId="ADAL" clId="{FCD87220-40B5-4AAB-B14F-3C64735B1796}" dt="2021-04-30T13:24:05.091" v="9631" actId="20577"/>
          <ac:spMkLst>
            <pc:docMk/>
            <pc:sldMk cId="3068087690" sldId="336"/>
            <ac:spMk id="3" creationId="{A7D660F1-B190-4C49-9249-C4C2BE194A77}"/>
          </ac:spMkLst>
        </pc:spChg>
        <pc:spChg chg="add mod">
          <ac:chgData name="Ellen Torfs" userId="c6aa1e10-4a12-4511-8c7c-135720d4f277" providerId="ADAL" clId="{FCD87220-40B5-4AAB-B14F-3C64735B1796}" dt="2021-04-30T14:21:43.433" v="10179" actId="1076"/>
          <ac:spMkLst>
            <pc:docMk/>
            <pc:sldMk cId="3068087690" sldId="336"/>
            <ac:spMk id="6" creationId="{BE352620-CF92-498A-988E-BDA2E3BE2191}"/>
          </ac:spMkLst>
        </pc:spChg>
        <pc:picChg chg="add del mod modCrop">
          <ac:chgData name="Ellen Torfs" userId="c6aa1e10-4a12-4511-8c7c-135720d4f277" providerId="ADAL" clId="{FCD87220-40B5-4AAB-B14F-3C64735B1796}" dt="2021-04-30T14:18:08.177" v="9956" actId="478"/>
          <ac:picMkLst>
            <pc:docMk/>
            <pc:sldMk cId="3068087690" sldId="336"/>
            <ac:picMk id="4" creationId="{A67CEDE1-28DB-45FB-97A5-157F01710242}"/>
          </ac:picMkLst>
        </pc:picChg>
        <pc:picChg chg="add mod">
          <ac:chgData name="Ellen Torfs" userId="c6aa1e10-4a12-4511-8c7c-135720d4f277" providerId="ADAL" clId="{FCD87220-40B5-4AAB-B14F-3C64735B1796}" dt="2021-04-30T14:21:38.290" v="10178" actId="1076"/>
          <ac:picMkLst>
            <pc:docMk/>
            <pc:sldMk cId="3068087690" sldId="336"/>
            <ac:picMk id="5" creationId="{6090DC24-9EAF-41F8-9B33-9CF9FB939294}"/>
          </ac:picMkLst>
        </pc:picChg>
      </pc:sldChg>
      <pc:sldChg chg="addSp delSp modSp add">
        <pc:chgData name="Ellen Torfs" userId="c6aa1e10-4a12-4511-8c7c-135720d4f277" providerId="ADAL" clId="{FCD87220-40B5-4AAB-B14F-3C64735B1796}" dt="2021-04-30T14:17:33.114" v="9954" actId="14100"/>
        <pc:sldMkLst>
          <pc:docMk/>
          <pc:sldMk cId="3369556687" sldId="337"/>
        </pc:sldMkLst>
        <pc:spChg chg="mod">
          <ac:chgData name="Ellen Torfs" userId="c6aa1e10-4a12-4511-8c7c-135720d4f277" providerId="ADAL" clId="{FCD87220-40B5-4AAB-B14F-3C64735B1796}" dt="2021-04-30T14:00:56.232" v="9914"/>
          <ac:spMkLst>
            <pc:docMk/>
            <pc:sldMk cId="3369556687" sldId="337"/>
            <ac:spMk id="2" creationId="{F7015649-9C48-4E6E-B87E-32D70B635BFF}"/>
          </ac:spMkLst>
        </pc:spChg>
        <pc:spChg chg="mod">
          <ac:chgData name="Ellen Torfs" userId="c6aa1e10-4a12-4511-8c7c-135720d4f277" providerId="ADAL" clId="{FCD87220-40B5-4AAB-B14F-3C64735B1796}" dt="2021-04-30T14:01:03.412" v="9915"/>
          <ac:spMkLst>
            <pc:docMk/>
            <pc:sldMk cId="3369556687" sldId="337"/>
            <ac:spMk id="3" creationId="{55AD06F7-98A7-4F2F-8872-671E267BAEB8}"/>
          </ac:spMkLst>
        </pc:spChg>
        <pc:picChg chg="add del mod">
          <ac:chgData name="Ellen Torfs" userId="c6aa1e10-4a12-4511-8c7c-135720d4f277" providerId="ADAL" clId="{FCD87220-40B5-4AAB-B14F-3C64735B1796}" dt="2021-04-30T14:16:53.205" v="9950" actId="478"/>
          <ac:picMkLst>
            <pc:docMk/>
            <pc:sldMk cId="3369556687" sldId="337"/>
            <ac:picMk id="4" creationId="{FD249C07-9BC6-49CB-B81A-C1440CBF8F24}"/>
          </ac:picMkLst>
        </pc:picChg>
        <pc:picChg chg="add mod">
          <ac:chgData name="Ellen Torfs" userId="c6aa1e10-4a12-4511-8c7c-135720d4f277" providerId="ADAL" clId="{FCD87220-40B5-4AAB-B14F-3C64735B1796}" dt="2021-04-30T14:17:33.114" v="9954" actId="14100"/>
          <ac:picMkLst>
            <pc:docMk/>
            <pc:sldMk cId="3369556687" sldId="337"/>
            <ac:picMk id="5" creationId="{8D83464F-6DA8-4940-B1BC-C3CF260DBEF3}"/>
          </ac:picMkLst>
        </pc:picChg>
      </pc:sldChg>
      <pc:sldChg chg="addSp delSp modSp add">
        <pc:chgData name="Ellen Torfs" userId="c6aa1e10-4a12-4511-8c7c-135720d4f277" providerId="ADAL" clId="{FCD87220-40B5-4AAB-B14F-3C64735B1796}" dt="2021-04-30T14:49:24.034" v="10563" actId="478"/>
        <pc:sldMkLst>
          <pc:docMk/>
          <pc:sldMk cId="339898329" sldId="338"/>
        </pc:sldMkLst>
        <pc:spChg chg="del">
          <ac:chgData name="Ellen Torfs" userId="c6aa1e10-4a12-4511-8c7c-135720d4f277" providerId="ADAL" clId="{FCD87220-40B5-4AAB-B14F-3C64735B1796}" dt="2021-04-30T14:32:48.788" v="10543" actId="478"/>
          <ac:spMkLst>
            <pc:docMk/>
            <pc:sldMk cId="339898329" sldId="338"/>
            <ac:spMk id="2" creationId="{24F23463-BDEE-4687-8FD5-5F577501FCC6}"/>
          </ac:spMkLst>
        </pc:spChg>
        <pc:spChg chg="mod">
          <ac:chgData name="Ellen Torfs" userId="c6aa1e10-4a12-4511-8c7c-135720d4f277" providerId="ADAL" clId="{FCD87220-40B5-4AAB-B14F-3C64735B1796}" dt="2021-04-30T14:03:23.520" v="9949" actId="20577"/>
          <ac:spMkLst>
            <pc:docMk/>
            <pc:sldMk cId="339898329" sldId="338"/>
            <ac:spMk id="3" creationId="{0A3CBCD4-65A1-4535-8538-C21558D9F3E9}"/>
          </ac:spMkLst>
        </pc:spChg>
        <pc:spChg chg="add del mod">
          <ac:chgData name="Ellen Torfs" userId="c6aa1e10-4a12-4511-8c7c-135720d4f277" providerId="ADAL" clId="{FCD87220-40B5-4AAB-B14F-3C64735B1796}" dt="2021-04-30T14:49:23.270" v="10562" actId="478"/>
          <ac:spMkLst>
            <pc:docMk/>
            <pc:sldMk cId="339898329" sldId="338"/>
            <ac:spMk id="6" creationId="{C1FAEAE9-C9F7-4358-9C98-40D488ECC208}"/>
          </ac:spMkLst>
        </pc:spChg>
        <pc:picChg chg="add mod">
          <ac:chgData name="Ellen Torfs" userId="c6aa1e10-4a12-4511-8c7c-135720d4f277" providerId="ADAL" clId="{FCD87220-40B5-4AAB-B14F-3C64735B1796}" dt="2021-04-30T14:32:53.361" v="10545" actId="1076"/>
          <ac:picMkLst>
            <pc:docMk/>
            <pc:sldMk cId="339898329" sldId="338"/>
            <ac:picMk id="4" creationId="{4A8A901F-82A4-47B8-B64B-C72507E17BE5}"/>
          </ac:picMkLst>
        </pc:picChg>
        <pc:picChg chg="add mod">
          <ac:chgData name="Ellen Torfs" userId="c6aa1e10-4a12-4511-8c7c-135720d4f277" providerId="ADAL" clId="{FCD87220-40B5-4AAB-B14F-3C64735B1796}" dt="2021-04-30T14:33:31.467" v="10550" actId="1076"/>
          <ac:picMkLst>
            <pc:docMk/>
            <pc:sldMk cId="339898329" sldId="338"/>
            <ac:picMk id="5" creationId="{659F7E7E-4216-48A1-8268-F94610FFE153}"/>
          </ac:picMkLst>
        </pc:picChg>
        <pc:picChg chg="add del mod">
          <ac:chgData name="Ellen Torfs" userId="c6aa1e10-4a12-4511-8c7c-135720d4f277" providerId="ADAL" clId="{FCD87220-40B5-4AAB-B14F-3C64735B1796}" dt="2021-04-30T14:49:24.034" v="10563" actId="478"/>
          <ac:picMkLst>
            <pc:docMk/>
            <pc:sldMk cId="339898329" sldId="338"/>
            <ac:picMk id="7" creationId="{D5D327FB-3F49-4AA2-B9DA-2F64367C2772}"/>
          </ac:picMkLst>
        </pc:picChg>
      </pc:sldChg>
      <pc:sldChg chg="addSp modSp add ord">
        <pc:chgData name="Ellen Torfs" userId="c6aa1e10-4a12-4511-8c7c-135720d4f277" providerId="ADAL" clId="{FCD87220-40B5-4AAB-B14F-3C64735B1796}" dt="2021-04-30T14:28:17.105" v="10540" actId="20577"/>
        <pc:sldMkLst>
          <pc:docMk/>
          <pc:sldMk cId="2747078790" sldId="339"/>
        </pc:sldMkLst>
        <pc:spChg chg="mod">
          <ac:chgData name="Ellen Torfs" userId="c6aa1e10-4a12-4511-8c7c-135720d4f277" providerId="ADAL" clId="{FCD87220-40B5-4AAB-B14F-3C64735B1796}" dt="2021-04-30T14:28:17.105" v="10540" actId="20577"/>
          <ac:spMkLst>
            <pc:docMk/>
            <pc:sldMk cId="2747078790" sldId="339"/>
            <ac:spMk id="2" creationId="{B0FF457F-0979-448E-8DD4-CE9D99F01122}"/>
          </ac:spMkLst>
        </pc:spChg>
        <pc:spChg chg="mod">
          <ac:chgData name="Ellen Torfs" userId="c6aa1e10-4a12-4511-8c7c-135720d4f277" providerId="ADAL" clId="{FCD87220-40B5-4AAB-B14F-3C64735B1796}" dt="2021-04-30T14:18:55.409" v="10003" actId="20577"/>
          <ac:spMkLst>
            <pc:docMk/>
            <pc:sldMk cId="2747078790" sldId="339"/>
            <ac:spMk id="3" creationId="{28D3857D-F8A1-4476-A7AA-D4352409B3DD}"/>
          </ac:spMkLst>
        </pc:spChg>
        <pc:picChg chg="add mod">
          <ac:chgData name="Ellen Torfs" userId="c6aa1e10-4a12-4511-8c7c-135720d4f277" providerId="ADAL" clId="{FCD87220-40B5-4AAB-B14F-3C64735B1796}" dt="2021-04-30T14:27:28.248" v="10513" actId="1076"/>
          <ac:picMkLst>
            <pc:docMk/>
            <pc:sldMk cId="2747078790" sldId="339"/>
            <ac:picMk id="4" creationId="{3D3D1893-5CAE-429E-AA34-E1969F68C344}"/>
          </ac:picMkLst>
        </pc:picChg>
      </pc:sldChg>
      <pc:sldChg chg="modSp add">
        <pc:chgData name="Ellen Torfs" userId="c6aa1e10-4a12-4511-8c7c-135720d4f277" providerId="ADAL" clId="{FCD87220-40B5-4AAB-B14F-3C64735B1796}" dt="2021-04-30T14:49:37.264" v="10567" actId="208"/>
        <pc:sldMkLst>
          <pc:docMk/>
          <pc:sldMk cId="2301247844" sldId="340"/>
        </pc:sldMkLst>
        <pc:picChg chg="mod">
          <ac:chgData name="Ellen Torfs" userId="c6aa1e10-4a12-4511-8c7c-135720d4f277" providerId="ADAL" clId="{FCD87220-40B5-4AAB-B14F-3C64735B1796}" dt="2021-04-30T14:49:37.264" v="10567" actId="208"/>
          <ac:picMkLst>
            <pc:docMk/>
            <pc:sldMk cId="2301247844" sldId="340"/>
            <ac:picMk id="7" creationId="{D5D327FB-3F49-4AA2-B9DA-2F64367C2772}"/>
          </ac:picMkLst>
        </pc:picChg>
      </pc:sldChg>
      <pc:sldChg chg="addSp modSp add">
        <pc:chgData name="Ellen Torfs" userId="c6aa1e10-4a12-4511-8c7c-135720d4f277" providerId="ADAL" clId="{FCD87220-40B5-4AAB-B14F-3C64735B1796}" dt="2021-04-30T14:58:55.271" v="10781" actId="1076"/>
        <pc:sldMkLst>
          <pc:docMk/>
          <pc:sldMk cId="3410402085" sldId="341"/>
        </pc:sldMkLst>
        <pc:spChg chg="mod">
          <ac:chgData name="Ellen Torfs" userId="c6aa1e10-4a12-4511-8c7c-135720d4f277" providerId="ADAL" clId="{FCD87220-40B5-4AAB-B14F-3C64735B1796}" dt="2021-04-30T14:58:15.234" v="10779" actId="20577"/>
          <ac:spMkLst>
            <pc:docMk/>
            <pc:sldMk cId="3410402085" sldId="341"/>
            <ac:spMk id="2" creationId="{84973308-2D1A-4924-9A97-E61A71A691D1}"/>
          </ac:spMkLst>
        </pc:spChg>
        <pc:spChg chg="mod">
          <ac:chgData name="Ellen Torfs" userId="c6aa1e10-4a12-4511-8c7c-135720d4f277" providerId="ADAL" clId="{FCD87220-40B5-4AAB-B14F-3C64735B1796}" dt="2021-04-30T14:51:13.380" v="10586" actId="20577"/>
          <ac:spMkLst>
            <pc:docMk/>
            <pc:sldMk cId="3410402085" sldId="341"/>
            <ac:spMk id="3" creationId="{8E01FDA0-C5DA-456D-BF45-2CC7DDD2C04B}"/>
          </ac:spMkLst>
        </pc:spChg>
        <pc:spChg chg="add mod">
          <ac:chgData name="Ellen Torfs" userId="c6aa1e10-4a12-4511-8c7c-135720d4f277" providerId="ADAL" clId="{FCD87220-40B5-4AAB-B14F-3C64735B1796}" dt="2021-04-30T14:57:13.721" v="10690"/>
          <ac:spMkLst>
            <pc:docMk/>
            <pc:sldMk cId="3410402085" sldId="341"/>
            <ac:spMk id="5" creationId="{73B1D3A6-117F-4A97-9CE6-071A1BAA85D3}"/>
          </ac:spMkLst>
        </pc:spChg>
        <pc:picChg chg="add mod">
          <ac:chgData name="Ellen Torfs" userId="c6aa1e10-4a12-4511-8c7c-135720d4f277" providerId="ADAL" clId="{FCD87220-40B5-4AAB-B14F-3C64735B1796}" dt="2021-04-30T14:56:58.248" v="10688" actId="1076"/>
          <ac:picMkLst>
            <pc:docMk/>
            <pc:sldMk cId="3410402085" sldId="341"/>
            <ac:picMk id="4" creationId="{264DDC6D-79D5-4D5D-8D6F-3B9A6D381665}"/>
          </ac:picMkLst>
        </pc:picChg>
        <pc:picChg chg="add mod">
          <ac:chgData name="Ellen Torfs" userId="c6aa1e10-4a12-4511-8c7c-135720d4f277" providerId="ADAL" clId="{FCD87220-40B5-4AAB-B14F-3C64735B1796}" dt="2021-04-30T14:58:55.271" v="10781" actId="1076"/>
          <ac:picMkLst>
            <pc:docMk/>
            <pc:sldMk cId="3410402085" sldId="341"/>
            <ac:picMk id="6" creationId="{A9AFC857-7123-45C3-BFF3-F621D84D79D9}"/>
          </ac:picMkLst>
        </pc:picChg>
      </pc:sldChg>
      <pc:sldChg chg="addSp modSp add">
        <pc:chgData name="Ellen Torfs" userId="c6aa1e10-4a12-4511-8c7c-135720d4f277" providerId="ADAL" clId="{FCD87220-40B5-4AAB-B14F-3C64735B1796}" dt="2021-04-30T17:11:46.324" v="11114" actId="1076"/>
        <pc:sldMkLst>
          <pc:docMk/>
          <pc:sldMk cId="3425781260" sldId="342"/>
        </pc:sldMkLst>
        <pc:spChg chg="mod">
          <ac:chgData name="Ellen Torfs" userId="c6aa1e10-4a12-4511-8c7c-135720d4f277" providerId="ADAL" clId="{FCD87220-40B5-4AAB-B14F-3C64735B1796}" dt="2021-04-30T15:08:14.177" v="10926" actId="20577"/>
          <ac:spMkLst>
            <pc:docMk/>
            <pc:sldMk cId="3425781260" sldId="342"/>
            <ac:spMk id="2" creationId="{0A0E54EB-8682-413C-92E6-10AC6FE1D8FB}"/>
          </ac:spMkLst>
        </pc:spChg>
        <pc:spChg chg="mod">
          <ac:chgData name="Ellen Torfs" userId="c6aa1e10-4a12-4511-8c7c-135720d4f277" providerId="ADAL" clId="{FCD87220-40B5-4AAB-B14F-3C64735B1796}" dt="2021-04-30T15:07:40.178" v="10922" actId="20577"/>
          <ac:spMkLst>
            <pc:docMk/>
            <pc:sldMk cId="3425781260" sldId="342"/>
            <ac:spMk id="3" creationId="{9D09BC2A-7E0A-4AD4-BBBA-F0EE7B7150A1}"/>
          </ac:spMkLst>
        </pc:spChg>
        <pc:picChg chg="mod">
          <ac:chgData name="Ellen Torfs" userId="c6aa1e10-4a12-4511-8c7c-135720d4f277" providerId="ADAL" clId="{FCD87220-40B5-4AAB-B14F-3C64735B1796}" dt="2021-04-30T15:08:19.064" v="10927" actId="1076"/>
          <ac:picMkLst>
            <pc:docMk/>
            <pc:sldMk cId="3425781260" sldId="342"/>
            <ac:picMk id="4" creationId="{28E49A6C-EC0B-4B67-BD81-8B2FFDA507E7}"/>
          </ac:picMkLst>
        </pc:picChg>
        <pc:picChg chg="add mod">
          <ac:chgData name="Ellen Torfs" userId="c6aa1e10-4a12-4511-8c7c-135720d4f277" providerId="ADAL" clId="{FCD87220-40B5-4AAB-B14F-3C64735B1796}" dt="2021-04-30T15:08:20.439" v="10928" actId="1076"/>
          <ac:picMkLst>
            <pc:docMk/>
            <pc:sldMk cId="3425781260" sldId="342"/>
            <ac:picMk id="5" creationId="{31786BAA-B603-4F4B-932F-72D454FEE7A7}"/>
          </ac:picMkLst>
        </pc:picChg>
        <pc:picChg chg="add mod">
          <ac:chgData name="Ellen Torfs" userId="c6aa1e10-4a12-4511-8c7c-135720d4f277" providerId="ADAL" clId="{FCD87220-40B5-4AAB-B14F-3C64735B1796}" dt="2021-04-30T17:11:46.324" v="11114" actId="1076"/>
          <ac:picMkLst>
            <pc:docMk/>
            <pc:sldMk cId="3425781260" sldId="342"/>
            <ac:picMk id="6" creationId="{5521D41D-C06C-40B0-A868-9B316AC31017}"/>
          </ac:picMkLst>
        </pc:picChg>
      </pc:sldChg>
      <pc:sldChg chg="addSp delSp modSp add">
        <pc:chgData name="Ellen Torfs" userId="c6aa1e10-4a12-4511-8c7c-135720d4f277" providerId="ADAL" clId="{FCD87220-40B5-4AAB-B14F-3C64735B1796}" dt="2021-04-30T17:26:00.444" v="12045" actId="1076"/>
        <pc:sldMkLst>
          <pc:docMk/>
          <pc:sldMk cId="2741244398" sldId="343"/>
        </pc:sldMkLst>
        <pc:spChg chg="mod">
          <ac:chgData name="Ellen Torfs" userId="c6aa1e10-4a12-4511-8c7c-135720d4f277" providerId="ADAL" clId="{FCD87220-40B5-4AAB-B14F-3C64735B1796}" dt="2021-04-30T17:25:15.976" v="12042" actId="15"/>
          <ac:spMkLst>
            <pc:docMk/>
            <pc:sldMk cId="2741244398" sldId="343"/>
            <ac:spMk id="2" creationId="{FD7C61E0-7EAE-4551-B61E-568A1A5FE761}"/>
          </ac:spMkLst>
        </pc:spChg>
        <pc:spChg chg="mod">
          <ac:chgData name="Ellen Torfs" userId="c6aa1e10-4a12-4511-8c7c-135720d4f277" providerId="ADAL" clId="{FCD87220-40B5-4AAB-B14F-3C64735B1796}" dt="2021-04-30T15:02:56.417" v="10856" actId="20577"/>
          <ac:spMkLst>
            <pc:docMk/>
            <pc:sldMk cId="2741244398" sldId="343"/>
            <ac:spMk id="3" creationId="{E0FC6225-2507-4BFA-8C27-12AAE0D42E0B}"/>
          </ac:spMkLst>
        </pc:spChg>
        <pc:picChg chg="add del mod">
          <ac:chgData name="Ellen Torfs" userId="c6aa1e10-4a12-4511-8c7c-135720d4f277" providerId="ADAL" clId="{FCD87220-40B5-4AAB-B14F-3C64735B1796}" dt="2021-04-30T17:08:55.082" v="10951" actId="478"/>
          <ac:picMkLst>
            <pc:docMk/>
            <pc:sldMk cId="2741244398" sldId="343"/>
            <ac:picMk id="4" creationId="{EAC6625C-51DA-4EC9-86F8-34C6F1B52657}"/>
          </ac:picMkLst>
        </pc:picChg>
        <pc:picChg chg="add mod">
          <ac:chgData name="Ellen Torfs" userId="c6aa1e10-4a12-4511-8c7c-135720d4f277" providerId="ADAL" clId="{FCD87220-40B5-4AAB-B14F-3C64735B1796}" dt="2021-04-30T17:25:19.036" v="12043" actId="1076"/>
          <ac:picMkLst>
            <pc:docMk/>
            <pc:sldMk cId="2741244398" sldId="343"/>
            <ac:picMk id="5" creationId="{BFE6CD46-06D3-4B7A-AF0F-C9702B824785}"/>
          </ac:picMkLst>
        </pc:picChg>
        <pc:picChg chg="add mod">
          <ac:chgData name="Ellen Torfs" userId="c6aa1e10-4a12-4511-8c7c-135720d4f277" providerId="ADAL" clId="{FCD87220-40B5-4AAB-B14F-3C64735B1796}" dt="2021-04-30T17:26:00.444" v="12045" actId="1076"/>
          <ac:picMkLst>
            <pc:docMk/>
            <pc:sldMk cId="2741244398" sldId="343"/>
            <ac:picMk id="6" creationId="{741CAFD3-0174-45D9-A8CB-0277B1CA9E0D}"/>
          </ac:picMkLst>
        </pc:picChg>
      </pc:sldChg>
      <pc:sldChg chg="addSp modSp add">
        <pc:chgData name="Ellen Torfs" userId="c6aa1e10-4a12-4511-8c7c-135720d4f277" providerId="ADAL" clId="{FCD87220-40B5-4AAB-B14F-3C64735B1796}" dt="2021-04-30T17:21:54.092" v="11846" actId="1076"/>
        <pc:sldMkLst>
          <pc:docMk/>
          <pc:sldMk cId="248321903" sldId="344"/>
        </pc:sldMkLst>
        <pc:spChg chg="mod">
          <ac:chgData name="Ellen Torfs" userId="c6aa1e10-4a12-4511-8c7c-135720d4f277" providerId="ADAL" clId="{FCD87220-40B5-4AAB-B14F-3C64735B1796}" dt="2021-04-30T17:21:47.802" v="11843" actId="20577"/>
          <ac:spMkLst>
            <pc:docMk/>
            <pc:sldMk cId="248321903" sldId="344"/>
            <ac:spMk id="2" creationId="{C1D7EEA3-BE5A-4A82-A98E-AF3CACA024B2}"/>
          </ac:spMkLst>
        </pc:spChg>
        <pc:spChg chg="mod">
          <ac:chgData name="Ellen Torfs" userId="c6aa1e10-4a12-4511-8c7c-135720d4f277" providerId="ADAL" clId="{FCD87220-40B5-4AAB-B14F-3C64735B1796}" dt="2021-04-30T17:10:07.868" v="11108" actId="20577"/>
          <ac:spMkLst>
            <pc:docMk/>
            <pc:sldMk cId="248321903" sldId="344"/>
            <ac:spMk id="3" creationId="{8D17161E-59AB-4F59-863C-8965C6087464}"/>
          </ac:spMkLst>
        </pc:spChg>
        <pc:picChg chg="add mod">
          <ac:chgData name="Ellen Torfs" userId="c6aa1e10-4a12-4511-8c7c-135720d4f277" providerId="ADAL" clId="{FCD87220-40B5-4AAB-B14F-3C64735B1796}" dt="2021-04-30T17:21:54.092" v="11846" actId="1076"/>
          <ac:picMkLst>
            <pc:docMk/>
            <pc:sldMk cId="248321903" sldId="344"/>
            <ac:picMk id="4" creationId="{DED8A6E9-D2AE-4825-AD38-8DE03675B783}"/>
          </ac:picMkLst>
        </pc:picChg>
      </pc:sldChg>
      <pc:sldChg chg="addSp delSp modSp add">
        <pc:chgData name="Ellen Torfs" userId="c6aa1e10-4a12-4511-8c7c-135720d4f277" providerId="ADAL" clId="{FCD87220-40B5-4AAB-B14F-3C64735B1796}" dt="2021-04-30T17:15:15.133" v="11365" actId="20577"/>
        <pc:sldMkLst>
          <pc:docMk/>
          <pc:sldMk cId="2191294742" sldId="345"/>
        </pc:sldMkLst>
        <pc:spChg chg="mod">
          <ac:chgData name="Ellen Torfs" userId="c6aa1e10-4a12-4511-8c7c-135720d4f277" providerId="ADAL" clId="{FCD87220-40B5-4AAB-B14F-3C64735B1796}" dt="2021-04-30T17:15:15.133" v="11365" actId="20577"/>
          <ac:spMkLst>
            <pc:docMk/>
            <pc:sldMk cId="2191294742" sldId="345"/>
            <ac:spMk id="2" creationId="{0A0E54EB-8682-413C-92E6-10AC6FE1D8FB}"/>
          </ac:spMkLst>
        </pc:spChg>
        <pc:spChg chg="add mod">
          <ac:chgData name="Ellen Torfs" userId="c6aa1e10-4a12-4511-8c7c-135720d4f277" providerId="ADAL" clId="{FCD87220-40B5-4AAB-B14F-3C64735B1796}" dt="2021-04-30T17:13:30.115" v="11200" actId="14100"/>
          <ac:spMkLst>
            <pc:docMk/>
            <pc:sldMk cId="2191294742" sldId="345"/>
            <ac:spMk id="7" creationId="{0A460F33-F63B-434F-9B4D-85F9D17AE96D}"/>
          </ac:spMkLst>
        </pc:spChg>
        <pc:spChg chg="add mod">
          <ac:chgData name="Ellen Torfs" userId="c6aa1e10-4a12-4511-8c7c-135720d4f277" providerId="ADAL" clId="{FCD87220-40B5-4AAB-B14F-3C64735B1796}" dt="2021-04-30T17:13:34.195" v="11201" actId="1076"/>
          <ac:spMkLst>
            <pc:docMk/>
            <pc:sldMk cId="2191294742" sldId="345"/>
            <ac:spMk id="8" creationId="{DBAFCABD-A673-4098-9015-2092880786E8}"/>
          </ac:spMkLst>
        </pc:spChg>
        <pc:picChg chg="del">
          <ac:chgData name="Ellen Torfs" userId="c6aa1e10-4a12-4511-8c7c-135720d4f277" providerId="ADAL" clId="{FCD87220-40B5-4AAB-B14F-3C64735B1796}" dt="2021-04-30T17:12:11.078" v="11116" actId="478"/>
          <ac:picMkLst>
            <pc:docMk/>
            <pc:sldMk cId="2191294742" sldId="345"/>
            <ac:picMk id="4" creationId="{28E49A6C-EC0B-4B67-BD81-8B2FFDA507E7}"/>
          </ac:picMkLst>
        </pc:picChg>
        <pc:picChg chg="mod">
          <ac:chgData name="Ellen Torfs" userId="c6aa1e10-4a12-4511-8c7c-135720d4f277" providerId="ADAL" clId="{FCD87220-40B5-4AAB-B14F-3C64735B1796}" dt="2021-04-30T17:12:13.364" v="11117" actId="1076"/>
          <ac:picMkLst>
            <pc:docMk/>
            <pc:sldMk cId="2191294742" sldId="345"/>
            <ac:picMk id="5" creationId="{31786BAA-B603-4F4B-932F-72D454FEE7A7}"/>
          </ac:picMkLst>
        </pc:picChg>
        <pc:picChg chg="mod">
          <ac:chgData name="Ellen Torfs" userId="c6aa1e10-4a12-4511-8c7c-135720d4f277" providerId="ADAL" clId="{FCD87220-40B5-4AAB-B14F-3C64735B1796}" dt="2021-04-30T17:13:24.900" v="11198" actId="1076"/>
          <ac:picMkLst>
            <pc:docMk/>
            <pc:sldMk cId="2191294742" sldId="345"/>
            <ac:picMk id="6" creationId="{5521D41D-C06C-40B0-A868-9B316AC31017}"/>
          </ac:picMkLst>
        </pc:picChg>
      </pc:sldChg>
      <pc:sldChg chg="addSp modSp add">
        <pc:chgData name="Ellen Torfs" userId="c6aa1e10-4a12-4511-8c7c-135720d4f277" providerId="ADAL" clId="{FCD87220-40B5-4AAB-B14F-3C64735B1796}" dt="2021-04-30T17:24:02.988" v="11989" actId="1076"/>
        <pc:sldMkLst>
          <pc:docMk/>
          <pc:sldMk cId="2724702557" sldId="346"/>
        </pc:sldMkLst>
        <pc:spChg chg="mod">
          <ac:chgData name="Ellen Torfs" userId="c6aa1e10-4a12-4511-8c7c-135720d4f277" providerId="ADAL" clId="{FCD87220-40B5-4AAB-B14F-3C64735B1796}" dt="2021-04-30T17:23:50.591" v="11985" actId="20577"/>
          <ac:spMkLst>
            <pc:docMk/>
            <pc:sldMk cId="2724702557" sldId="346"/>
            <ac:spMk id="2" creationId="{AE5926FA-5F23-420C-892C-712B7B83FB80}"/>
          </ac:spMkLst>
        </pc:spChg>
        <pc:spChg chg="mod">
          <ac:chgData name="Ellen Torfs" userId="c6aa1e10-4a12-4511-8c7c-135720d4f277" providerId="ADAL" clId="{FCD87220-40B5-4AAB-B14F-3C64735B1796}" dt="2021-04-30T17:22:04.994" v="11848"/>
          <ac:spMkLst>
            <pc:docMk/>
            <pc:sldMk cId="2724702557" sldId="346"/>
            <ac:spMk id="3" creationId="{2DE6AAE4-9B00-4B79-BDAF-DDD6516FAAF0}"/>
          </ac:spMkLst>
        </pc:spChg>
        <pc:picChg chg="add mod">
          <ac:chgData name="Ellen Torfs" userId="c6aa1e10-4a12-4511-8c7c-135720d4f277" providerId="ADAL" clId="{FCD87220-40B5-4AAB-B14F-3C64735B1796}" dt="2021-04-30T17:24:02.988" v="11989" actId="1076"/>
          <ac:picMkLst>
            <pc:docMk/>
            <pc:sldMk cId="2724702557" sldId="346"/>
            <ac:picMk id="4" creationId="{B82B3150-5297-4423-9379-0A669C929A05}"/>
          </ac:picMkLst>
        </pc:picChg>
      </pc:sldChg>
      <pc:sldChg chg="addSp delSp modSp add">
        <pc:chgData name="Ellen Torfs" userId="c6aa1e10-4a12-4511-8c7c-135720d4f277" providerId="ADAL" clId="{FCD87220-40B5-4AAB-B14F-3C64735B1796}" dt="2021-04-30T17:29:50.313" v="12271" actId="1038"/>
        <pc:sldMkLst>
          <pc:docMk/>
          <pc:sldMk cId="1743878639" sldId="347"/>
        </pc:sldMkLst>
        <pc:spChg chg="mod">
          <ac:chgData name="Ellen Torfs" userId="c6aa1e10-4a12-4511-8c7c-135720d4f277" providerId="ADAL" clId="{FCD87220-40B5-4AAB-B14F-3C64735B1796}" dt="2021-04-30T17:28:48.807" v="12242" actId="6549"/>
          <ac:spMkLst>
            <pc:docMk/>
            <pc:sldMk cId="1743878639" sldId="347"/>
            <ac:spMk id="2" creationId="{0A0E54EB-8682-413C-92E6-10AC6FE1D8FB}"/>
          </ac:spMkLst>
        </pc:spChg>
        <pc:spChg chg="mod">
          <ac:chgData name="Ellen Torfs" userId="c6aa1e10-4a12-4511-8c7c-135720d4f277" providerId="ADAL" clId="{FCD87220-40B5-4AAB-B14F-3C64735B1796}" dt="2021-04-30T17:27:24.015" v="12063" actId="6549"/>
          <ac:spMkLst>
            <pc:docMk/>
            <pc:sldMk cId="1743878639" sldId="347"/>
            <ac:spMk id="3" creationId="{9D09BC2A-7E0A-4AD4-BBBA-F0EE7B7150A1}"/>
          </ac:spMkLst>
        </pc:spChg>
        <pc:spChg chg="mod">
          <ac:chgData name="Ellen Torfs" userId="c6aa1e10-4a12-4511-8c7c-135720d4f277" providerId="ADAL" clId="{FCD87220-40B5-4AAB-B14F-3C64735B1796}" dt="2021-04-30T17:29:10.948" v="12246" actId="208"/>
          <ac:spMkLst>
            <pc:docMk/>
            <pc:sldMk cId="1743878639" sldId="347"/>
            <ac:spMk id="7" creationId="{0A460F33-F63B-434F-9B4D-85F9D17AE96D}"/>
          </ac:spMkLst>
        </pc:spChg>
        <pc:spChg chg="mod">
          <ac:chgData name="Ellen Torfs" userId="c6aa1e10-4a12-4511-8c7c-135720d4f277" providerId="ADAL" clId="{FCD87220-40B5-4AAB-B14F-3C64735B1796}" dt="2021-04-30T17:29:06.636" v="12245"/>
          <ac:spMkLst>
            <pc:docMk/>
            <pc:sldMk cId="1743878639" sldId="347"/>
            <ac:spMk id="8" creationId="{DBAFCABD-A673-4098-9015-2092880786E8}"/>
          </ac:spMkLst>
        </pc:spChg>
        <pc:picChg chg="add mod ord">
          <ac:chgData name="Ellen Torfs" userId="c6aa1e10-4a12-4511-8c7c-135720d4f277" providerId="ADAL" clId="{FCD87220-40B5-4AAB-B14F-3C64735B1796}" dt="2021-04-30T17:29:50.313" v="12271" actId="1038"/>
          <ac:picMkLst>
            <pc:docMk/>
            <pc:sldMk cId="1743878639" sldId="347"/>
            <ac:picMk id="4" creationId="{17103D9B-270A-494C-A34E-5F74724829EF}"/>
          </ac:picMkLst>
        </pc:picChg>
        <pc:picChg chg="del">
          <ac:chgData name="Ellen Torfs" userId="c6aa1e10-4a12-4511-8c7c-135720d4f277" providerId="ADAL" clId="{FCD87220-40B5-4AAB-B14F-3C64735B1796}" dt="2021-04-30T17:28:55.965" v="12243" actId="478"/>
          <ac:picMkLst>
            <pc:docMk/>
            <pc:sldMk cId="1743878639" sldId="347"/>
            <ac:picMk id="6" creationId="{5521D41D-C06C-40B0-A868-9B316AC31017}"/>
          </ac:picMkLst>
        </pc:picChg>
      </pc:sldChg>
      <pc:sldChg chg="modSp add del">
        <pc:chgData name="Ellen Torfs" userId="c6aa1e10-4a12-4511-8c7c-135720d4f277" providerId="ADAL" clId="{FCD87220-40B5-4AAB-B14F-3C64735B1796}" dt="2021-04-30T17:27:04.710" v="12061" actId="2696"/>
        <pc:sldMkLst>
          <pc:docMk/>
          <pc:sldMk cId="3784806761" sldId="347"/>
        </pc:sldMkLst>
        <pc:spChg chg="mod">
          <ac:chgData name="Ellen Torfs" userId="c6aa1e10-4a12-4511-8c7c-135720d4f277" providerId="ADAL" clId="{FCD87220-40B5-4AAB-B14F-3C64735B1796}" dt="2021-04-30T17:26:39.218" v="12060" actId="20577"/>
          <ac:spMkLst>
            <pc:docMk/>
            <pc:sldMk cId="3784806761" sldId="347"/>
            <ac:spMk id="3" creationId="{D44482C2-329B-4A37-BC13-1C1B4F73EEE8}"/>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a:extLst>
              <a:ext uri="{FF2B5EF4-FFF2-40B4-BE49-F238E27FC236}">
                <a16:creationId xmlns:a16="http://schemas.microsoft.com/office/drawing/2014/main" id="{D1AFA60D-1107-43F1-9C19-0E543147009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BE"/>
          </a:p>
        </p:txBody>
      </p:sp>
      <p:sp>
        <p:nvSpPr>
          <p:cNvPr id="3" name="Tijdelijke aanduiding voor datum 2">
            <a:extLst>
              <a:ext uri="{FF2B5EF4-FFF2-40B4-BE49-F238E27FC236}">
                <a16:creationId xmlns:a16="http://schemas.microsoft.com/office/drawing/2014/main" id="{F854E7A7-0636-43E3-9644-88BC3A1ECB5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26D5C64-84FA-4397-9F15-B8EFAD728C9A}" type="datetimeFigureOut">
              <a:rPr lang="nl-BE" smtClean="0"/>
              <a:t>20/10/2022</a:t>
            </a:fld>
            <a:endParaRPr lang="nl-BE"/>
          </a:p>
        </p:txBody>
      </p:sp>
      <p:sp>
        <p:nvSpPr>
          <p:cNvPr id="4" name="Tijdelijke aanduiding voor voettekst 3">
            <a:extLst>
              <a:ext uri="{FF2B5EF4-FFF2-40B4-BE49-F238E27FC236}">
                <a16:creationId xmlns:a16="http://schemas.microsoft.com/office/drawing/2014/main" id="{8FDF2C5D-7E31-4265-BE75-4B05B26CF25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nl-BE"/>
          </a:p>
        </p:txBody>
      </p:sp>
      <p:sp>
        <p:nvSpPr>
          <p:cNvPr id="5" name="Tijdelijke aanduiding voor dianummer 4">
            <a:extLst>
              <a:ext uri="{FF2B5EF4-FFF2-40B4-BE49-F238E27FC236}">
                <a16:creationId xmlns:a16="http://schemas.microsoft.com/office/drawing/2014/main" id="{21CAB660-587C-4B77-A60E-04FDC2D03EB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D056FC6-7783-49A4-882A-75CEA66B7B90}" type="slidenum">
              <a:rPr lang="nl-BE" smtClean="0"/>
              <a:t>‹nr.›</a:t>
            </a:fld>
            <a:endParaRPr lang="nl-BE"/>
          </a:p>
        </p:txBody>
      </p:sp>
    </p:spTree>
    <p:extLst>
      <p:ext uri="{BB962C8B-B14F-4D97-AF65-F5344CB8AC3E}">
        <p14:creationId xmlns:p14="http://schemas.microsoft.com/office/powerpoint/2010/main" val="7172033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BE"/>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A202753-A4CE-462A-8F17-9039B686C85C}" type="datetimeFigureOut">
              <a:rPr lang="nl-BE" smtClean="0"/>
              <a:t>20/10/2022</a:t>
            </a:fld>
            <a:endParaRPr lang="nl-BE"/>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BE"/>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l-NL" dirty="0"/>
              <a:t>Klikken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BE"/>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7DEC093-E33E-4B54-8DF9-8D56486FC8F7}" type="slidenum">
              <a:rPr lang="nl-BE" smtClean="0"/>
              <a:t>‹nr.›</a:t>
            </a:fld>
            <a:endParaRPr lang="nl-BE"/>
          </a:p>
        </p:txBody>
      </p:sp>
    </p:spTree>
    <p:extLst>
      <p:ext uri="{BB962C8B-B14F-4D97-AF65-F5344CB8AC3E}">
        <p14:creationId xmlns:p14="http://schemas.microsoft.com/office/powerpoint/2010/main" val="11278231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7DEC093-E33E-4B54-8DF9-8D56486FC8F7}" type="slidenum">
              <a:rPr lang="nl-BE" smtClean="0"/>
              <a:t>16</a:t>
            </a:fld>
            <a:endParaRPr lang="nl-BE"/>
          </a:p>
        </p:txBody>
      </p:sp>
    </p:spTree>
    <p:extLst>
      <p:ext uri="{BB962C8B-B14F-4D97-AF65-F5344CB8AC3E}">
        <p14:creationId xmlns:p14="http://schemas.microsoft.com/office/powerpoint/2010/main" val="330965532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SLIDE (logo TM - N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CAE7DD8-F70C-4901-B757-CB8FE3DDDA44}"/>
              </a:ext>
            </a:extLst>
          </p:cNvPr>
          <p:cNvSpPr>
            <a:spLocks noGrp="1"/>
          </p:cNvSpPr>
          <p:nvPr>
            <p:ph type="title" hasCustomPrompt="1"/>
          </p:nvPr>
        </p:nvSpPr>
        <p:spPr>
          <a:xfrm>
            <a:off x="0" y="2201910"/>
            <a:ext cx="12192000" cy="2951998"/>
          </a:xfrm>
        </p:spPr>
        <p:txBody>
          <a:bodyPr lIns="2880000" tIns="360000" rIns="2880000" bIns="360000" anchor="ctr" anchorCtr="0">
            <a:normAutofit/>
          </a:bodyPr>
          <a:lstStyle>
            <a:lvl1pPr algn="ctr">
              <a:lnSpc>
                <a:spcPct val="90000"/>
              </a:lnSpc>
              <a:defRPr sz="4800" b="0">
                <a:solidFill>
                  <a:schemeClr val="bg1"/>
                </a:solidFill>
                <a:latin typeface="Poppins Thin" panose="00000300000000000000" pitchFamily="2" charset="0"/>
                <a:cs typeface="Poppins Thin" panose="00000300000000000000" pitchFamily="2" charset="0"/>
              </a:defRPr>
            </a:lvl1pPr>
          </a:lstStyle>
          <a:p>
            <a:r>
              <a:rPr lang="nl-NL" dirty="0"/>
              <a:t>Klik om titel toe te voegen</a:t>
            </a:r>
            <a:endParaRPr lang="nl-BE" dirty="0"/>
          </a:p>
        </p:txBody>
      </p:sp>
      <p:pic>
        <p:nvPicPr>
          <p:cNvPr id="7" name="Afbeelding 6">
            <a:extLst>
              <a:ext uri="{FF2B5EF4-FFF2-40B4-BE49-F238E27FC236}">
                <a16:creationId xmlns:a16="http://schemas.microsoft.com/office/drawing/2014/main" id="{DC3E4781-3AA5-4CC5-87E8-33A9927C756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232000" y="450000"/>
            <a:ext cx="1728000" cy="678335"/>
          </a:xfrm>
          <a:prstGeom prst="rect">
            <a:avLst/>
          </a:prstGeom>
        </p:spPr>
      </p:pic>
      <p:sp>
        <p:nvSpPr>
          <p:cNvPr id="31" name="Tijdelijke aanduiding voor voettekst 30">
            <a:extLst>
              <a:ext uri="{FF2B5EF4-FFF2-40B4-BE49-F238E27FC236}">
                <a16:creationId xmlns:a16="http://schemas.microsoft.com/office/drawing/2014/main" id="{476E3DA5-7A62-4F2C-8D6E-E6090A04CDFC}"/>
              </a:ext>
            </a:extLst>
          </p:cNvPr>
          <p:cNvSpPr>
            <a:spLocks noGrp="1"/>
          </p:cNvSpPr>
          <p:nvPr>
            <p:ph type="ftr" sz="quarter" idx="11"/>
          </p:nvPr>
        </p:nvSpPr>
        <p:spPr>
          <a:xfrm>
            <a:off x="4296000" y="6475084"/>
            <a:ext cx="3600000" cy="234000"/>
          </a:xfrm>
          <a:solidFill>
            <a:schemeClr val="bg1">
              <a:lumMod val="95000"/>
              <a:alpha val="35000"/>
            </a:schemeClr>
          </a:solidFill>
        </p:spPr>
        <p:txBody>
          <a:bodyPr/>
          <a:lstStyle>
            <a:lvl1pPr>
              <a:defRPr>
                <a:solidFill>
                  <a:schemeClr val="bg1">
                    <a:lumMod val="95000"/>
                  </a:schemeClr>
                </a:solidFill>
              </a:defRPr>
            </a:lvl1pPr>
          </a:lstStyle>
          <a:p>
            <a:r>
              <a:rPr lang="en-US" dirty="0" err="1"/>
              <a:t>Voettekst</a:t>
            </a:r>
            <a:endParaRPr lang="nl-BE" dirty="0"/>
          </a:p>
        </p:txBody>
      </p:sp>
      <p:cxnSp>
        <p:nvCxnSpPr>
          <p:cNvPr id="9" name="Rechte verbindingslijn 8">
            <a:extLst>
              <a:ext uri="{FF2B5EF4-FFF2-40B4-BE49-F238E27FC236}">
                <a16:creationId xmlns:a16="http://schemas.microsoft.com/office/drawing/2014/main" id="{C73E5831-453F-4BB0-BCB3-A5AFC8EB6856}"/>
              </a:ext>
            </a:extLst>
          </p:cNvPr>
          <p:cNvCxnSpPr>
            <a:cxnSpLocks/>
          </p:cNvCxnSpPr>
          <p:nvPr userDrawn="1"/>
        </p:nvCxnSpPr>
        <p:spPr>
          <a:xfrm>
            <a:off x="5286000" y="5153910"/>
            <a:ext cx="1620000"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Rechte verbindingslijn 14">
            <a:extLst>
              <a:ext uri="{FF2B5EF4-FFF2-40B4-BE49-F238E27FC236}">
                <a16:creationId xmlns:a16="http://schemas.microsoft.com/office/drawing/2014/main" id="{36C07781-C431-4C49-BE36-91B3FCD7D74F}"/>
              </a:ext>
            </a:extLst>
          </p:cNvPr>
          <p:cNvCxnSpPr>
            <a:cxnSpLocks/>
          </p:cNvCxnSpPr>
          <p:nvPr userDrawn="1"/>
        </p:nvCxnSpPr>
        <p:spPr>
          <a:xfrm>
            <a:off x="5376000" y="2201910"/>
            <a:ext cx="1440000"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18" name="Tijdelijke aanduiding voor dianummer 31">
            <a:extLst>
              <a:ext uri="{FF2B5EF4-FFF2-40B4-BE49-F238E27FC236}">
                <a16:creationId xmlns:a16="http://schemas.microsoft.com/office/drawing/2014/main" id="{E92BBF08-2BAC-4713-AB8F-5F26E6F5334A}"/>
              </a:ext>
            </a:extLst>
          </p:cNvPr>
          <p:cNvSpPr>
            <a:spLocks noGrp="1"/>
          </p:cNvSpPr>
          <p:nvPr>
            <p:ph type="sldNum" sz="quarter" idx="12"/>
          </p:nvPr>
        </p:nvSpPr>
        <p:spPr>
          <a:xfrm flipH="1">
            <a:off x="11364000" y="6030000"/>
            <a:ext cx="828000" cy="828000"/>
          </a:xfrm>
          <a:prstGeom prst="rtTriangle">
            <a:avLst/>
          </a:prstGeom>
          <a:solidFill>
            <a:schemeClr val="bg1">
              <a:lumMod val="95000"/>
              <a:alpha val="35000"/>
            </a:schemeClr>
          </a:solidFill>
          <a:ln w="19050">
            <a:noFill/>
          </a:ln>
        </p:spPr>
        <p:txBody>
          <a:bodyPr/>
          <a:lstStyle>
            <a:lvl1pPr>
              <a:defRPr>
                <a:solidFill>
                  <a:schemeClr val="bg1"/>
                </a:solidFill>
              </a:defRPr>
            </a:lvl1pPr>
          </a:lstStyle>
          <a:p>
            <a:fld id="{763F2D79-C75E-42E1-AD06-AE3EAB2BE1D7}" type="slidenum">
              <a:rPr lang="nl-BE" smtClean="0"/>
              <a:pPr/>
              <a:t>‹nr.›</a:t>
            </a:fld>
            <a:endParaRPr lang="nl-BE" dirty="0"/>
          </a:p>
        </p:txBody>
      </p:sp>
      <p:sp>
        <p:nvSpPr>
          <p:cNvPr id="10" name="Tijdelijke aanduiding voor datum 29">
            <a:extLst>
              <a:ext uri="{FF2B5EF4-FFF2-40B4-BE49-F238E27FC236}">
                <a16:creationId xmlns:a16="http://schemas.microsoft.com/office/drawing/2014/main" id="{E94E272F-B75A-4E57-8F7F-74B34515784D}"/>
              </a:ext>
            </a:extLst>
          </p:cNvPr>
          <p:cNvSpPr>
            <a:spLocks noGrp="1"/>
          </p:cNvSpPr>
          <p:nvPr>
            <p:ph type="dt" sz="half" idx="10"/>
          </p:nvPr>
        </p:nvSpPr>
        <p:spPr>
          <a:xfrm>
            <a:off x="540000" y="6509899"/>
            <a:ext cx="1047998" cy="164370"/>
          </a:xfrm>
          <a:solidFill>
            <a:schemeClr val="bg1">
              <a:lumMod val="95000"/>
              <a:alpha val="35000"/>
            </a:schemeClr>
          </a:solidFill>
        </p:spPr>
        <p:txBody>
          <a:bodyPr lIns="180000" rIns="180000"/>
          <a:lstStyle>
            <a:lvl1pPr>
              <a:defRPr>
                <a:solidFill>
                  <a:schemeClr val="bg1">
                    <a:lumMod val="95000"/>
                  </a:schemeClr>
                </a:solidFill>
              </a:defRPr>
            </a:lvl1pPr>
          </a:lstStyle>
          <a:p>
            <a:fld id="{76632875-746C-43BF-AA63-279C32D5AADD}" type="datetime1">
              <a:rPr lang="nl-BE" smtClean="0"/>
              <a:t>20/10/2022</a:t>
            </a:fld>
            <a:endParaRPr lang="nl-BE" dirty="0"/>
          </a:p>
        </p:txBody>
      </p:sp>
    </p:spTree>
    <p:extLst>
      <p:ext uri="{BB962C8B-B14F-4D97-AF65-F5344CB8AC3E}">
        <p14:creationId xmlns:p14="http://schemas.microsoft.com/office/powerpoint/2010/main" val="34824718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KSTSLIDE (modern) | Titel + tekst (2 kolommen)">
    <p:spTree>
      <p:nvGrpSpPr>
        <p:cNvPr id="1" name=""/>
        <p:cNvGrpSpPr/>
        <p:nvPr/>
      </p:nvGrpSpPr>
      <p:grpSpPr>
        <a:xfrm>
          <a:off x="0" y="0"/>
          <a:ext cx="0" cy="0"/>
          <a:chOff x="0" y="0"/>
          <a:chExt cx="0" cy="0"/>
        </a:xfrm>
      </p:grpSpPr>
      <p:sp>
        <p:nvSpPr>
          <p:cNvPr id="14" name="Tijdelijke aanduiding voor tekst 3">
            <a:extLst>
              <a:ext uri="{FF2B5EF4-FFF2-40B4-BE49-F238E27FC236}">
                <a16:creationId xmlns:a16="http://schemas.microsoft.com/office/drawing/2014/main" id="{CE540E57-272D-46B0-ADFC-B229EEF9C0A6}"/>
              </a:ext>
            </a:extLst>
          </p:cNvPr>
          <p:cNvSpPr>
            <a:spLocks noGrp="1"/>
          </p:cNvSpPr>
          <p:nvPr>
            <p:ph type="body" sz="quarter" idx="26" hasCustomPrompt="1"/>
          </p:nvPr>
        </p:nvSpPr>
        <p:spPr>
          <a:xfrm>
            <a:off x="720000" y="899999"/>
            <a:ext cx="5376000" cy="5436827"/>
          </a:xfrm>
          <a:solidFill>
            <a:schemeClr val="bg1">
              <a:lumMod val="95000"/>
            </a:schemeClr>
          </a:solidFill>
        </p:spPr>
        <p:txBody>
          <a:bodyPr lIns="540000" tIns="1080000" rIns="540000" bIns="540000"/>
          <a:lstStyle>
            <a:lvl1pPr>
              <a:defRPr sz="2400">
                <a:latin typeface="Nunito Light" panose="00000400000000000000" pitchFamily="2" charset="0"/>
              </a:defRPr>
            </a:lvl1pPr>
            <a:lvl2pPr marL="324000" indent="-324000">
              <a:defRPr sz="2400">
                <a:latin typeface="Nunito Light" panose="00000400000000000000" pitchFamily="2" charset="0"/>
              </a:defRPr>
            </a:lvl2pPr>
            <a:lvl3pPr marL="540000" indent="-216000">
              <a:defRPr sz="2400">
                <a:latin typeface="Nunito Light" panose="00000400000000000000" pitchFamily="2" charset="0"/>
              </a:defRPr>
            </a:lvl3pPr>
            <a:lvl4pPr marL="720000" indent="-180000">
              <a:defRPr sz="1700">
                <a:latin typeface="Nunito Light" panose="00000400000000000000" pitchFamily="2" charset="0"/>
              </a:defRPr>
            </a:lvl4pPr>
            <a:lvl5pPr marL="864000" indent="-144000">
              <a:defRPr sz="1400">
                <a:latin typeface="Nunito Light" panose="00000400000000000000" pitchFamily="2" charset="0"/>
              </a:defRPr>
            </a:lvl5pPr>
          </a:lstStyle>
          <a:p>
            <a:pPr lvl="0"/>
            <a:r>
              <a:rPr lang="nl-NL" dirty="0"/>
              <a:t>Klik om tekst toe te voegen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12" name="Tijdelijke aanduiding voor datum 11">
            <a:extLst>
              <a:ext uri="{FF2B5EF4-FFF2-40B4-BE49-F238E27FC236}">
                <a16:creationId xmlns:a16="http://schemas.microsoft.com/office/drawing/2014/main" id="{1DBB631F-8BAA-4B79-909C-DA7004EE512D}"/>
              </a:ext>
            </a:extLst>
          </p:cNvPr>
          <p:cNvSpPr>
            <a:spLocks noGrp="1"/>
          </p:cNvSpPr>
          <p:nvPr>
            <p:ph type="dt" sz="half" idx="22"/>
          </p:nvPr>
        </p:nvSpPr>
        <p:spPr/>
        <p:txBody>
          <a:bodyPr/>
          <a:lstStyle/>
          <a:p>
            <a:pPr algn="ctr"/>
            <a:fld id="{67CE3811-BD6D-4AC1-8578-B4ECB661120D}" type="datetime1">
              <a:rPr lang="nl-BE" smtClean="0"/>
              <a:t>20/10/2022</a:t>
            </a:fld>
            <a:endParaRPr lang="nl-BE" dirty="0"/>
          </a:p>
        </p:txBody>
      </p:sp>
      <p:sp>
        <p:nvSpPr>
          <p:cNvPr id="13" name="Tijdelijke aanduiding voor voettekst 12">
            <a:extLst>
              <a:ext uri="{FF2B5EF4-FFF2-40B4-BE49-F238E27FC236}">
                <a16:creationId xmlns:a16="http://schemas.microsoft.com/office/drawing/2014/main" id="{38191E7D-D53A-4C99-A032-21A039B997BB}"/>
              </a:ext>
            </a:extLst>
          </p:cNvPr>
          <p:cNvSpPr>
            <a:spLocks noGrp="1"/>
          </p:cNvSpPr>
          <p:nvPr>
            <p:ph type="ftr" sz="quarter" idx="23"/>
          </p:nvPr>
        </p:nvSpPr>
        <p:spPr/>
        <p:txBody>
          <a:bodyPr/>
          <a:lstStyle/>
          <a:p>
            <a:r>
              <a:rPr lang="en-US"/>
              <a:t>Voettekst</a:t>
            </a:r>
            <a:endParaRPr lang="nl-BE" sz="950" dirty="0"/>
          </a:p>
        </p:txBody>
      </p:sp>
      <p:sp>
        <p:nvSpPr>
          <p:cNvPr id="16" name="Tijdelijke aanduiding voor dianummer 15">
            <a:extLst>
              <a:ext uri="{FF2B5EF4-FFF2-40B4-BE49-F238E27FC236}">
                <a16:creationId xmlns:a16="http://schemas.microsoft.com/office/drawing/2014/main" id="{A0E33986-99E9-4456-975D-E42DCBB0A927}"/>
              </a:ext>
            </a:extLst>
          </p:cNvPr>
          <p:cNvSpPr>
            <a:spLocks noGrp="1"/>
          </p:cNvSpPr>
          <p:nvPr>
            <p:ph type="sldNum" sz="quarter" idx="24"/>
          </p:nvPr>
        </p:nvSpPr>
        <p:spPr/>
        <p:txBody>
          <a:bodyPr/>
          <a:lstStyle/>
          <a:p>
            <a:fld id="{763F2D79-C75E-42E1-AD06-AE3EAB2BE1D7}" type="slidenum">
              <a:rPr lang="nl-BE" smtClean="0"/>
              <a:pPr/>
              <a:t>‹nr.›</a:t>
            </a:fld>
            <a:endParaRPr lang="nl-BE" sz="1200" dirty="0"/>
          </a:p>
        </p:txBody>
      </p:sp>
      <p:sp>
        <p:nvSpPr>
          <p:cNvPr id="18" name="Tijdelijke aanduiding voor tekst 3">
            <a:extLst>
              <a:ext uri="{FF2B5EF4-FFF2-40B4-BE49-F238E27FC236}">
                <a16:creationId xmlns:a16="http://schemas.microsoft.com/office/drawing/2014/main" id="{FD05A45D-64E7-4C33-9B8C-37BD4C6A2272}"/>
              </a:ext>
            </a:extLst>
          </p:cNvPr>
          <p:cNvSpPr>
            <a:spLocks noGrp="1"/>
          </p:cNvSpPr>
          <p:nvPr>
            <p:ph type="body" sz="quarter" idx="27" hasCustomPrompt="1"/>
          </p:nvPr>
        </p:nvSpPr>
        <p:spPr>
          <a:xfrm>
            <a:off x="6096000" y="899999"/>
            <a:ext cx="5377200" cy="5436827"/>
          </a:xfrm>
          <a:solidFill>
            <a:schemeClr val="bg1">
              <a:lumMod val="95000"/>
            </a:schemeClr>
          </a:solidFill>
        </p:spPr>
        <p:txBody>
          <a:bodyPr lIns="540000" tIns="1080000" rIns="540000" bIns="540000"/>
          <a:lstStyle>
            <a:lvl1pPr>
              <a:defRPr sz="2400">
                <a:latin typeface="Nunito Light" panose="00000400000000000000" pitchFamily="2" charset="0"/>
              </a:defRPr>
            </a:lvl1pPr>
            <a:lvl2pPr marL="324000" indent="-324000">
              <a:defRPr sz="2400">
                <a:latin typeface="Nunito Light" panose="00000400000000000000" pitchFamily="2" charset="0"/>
              </a:defRPr>
            </a:lvl2pPr>
            <a:lvl3pPr marL="540000" indent="-216000">
              <a:defRPr sz="2400">
                <a:latin typeface="Nunito Light" panose="00000400000000000000" pitchFamily="2" charset="0"/>
              </a:defRPr>
            </a:lvl3pPr>
            <a:lvl4pPr marL="720000" indent="-180000">
              <a:defRPr sz="1700">
                <a:latin typeface="Nunito Light" panose="00000400000000000000" pitchFamily="2" charset="0"/>
              </a:defRPr>
            </a:lvl4pPr>
            <a:lvl5pPr marL="864000" indent="-144000">
              <a:defRPr sz="1400">
                <a:latin typeface="Nunito Light" panose="00000400000000000000" pitchFamily="2" charset="0"/>
              </a:defRPr>
            </a:lvl5pPr>
          </a:lstStyle>
          <a:p>
            <a:pPr lvl="0"/>
            <a:r>
              <a:rPr lang="nl-NL" dirty="0"/>
              <a:t>Klik om tekst toe te voegen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8" name="Titel 1">
            <a:extLst>
              <a:ext uri="{FF2B5EF4-FFF2-40B4-BE49-F238E27FC236}">
                <a16:creationId xmlns:a16="http://schemas.microsoft.com/office/drawing/2014/main" id="{4213E099-D4E4-4CD2-B405-F4A7978F9E37}"/>
              </a:ext>
            </a:extLst>
          </p:cNvPr>
          <p:cNvSpPr>
            <a:spLocks noGrp="1"/>
          </p:cNvSpPr>
          <p:nvPr>
            <p:ph type="title" hasCustomPrompt="1"/>
          </p:nvPr>
        </p:nvSpPr>
        <p:spPr>
          <a:xfrm>
            <a:off x="718800" y="594000"/>
            <a:ext cx="7560000" cy="447302"/>
          </a:xfrm>
          <a:noFill/>
        </p:spPr>
        <p:txBody>
          <a:bodyPr wrap="square" lIns="360000" tIns="0" rIns="360000" bIns="0" anchor="t" anchorCtr="0">
            <a:spAutoFit/>
          </a:bodyPr>
          <a:lstStyle>
            <a:lvl1pPr>
              <a:defRPr sz="4800" baseline="10000">
                <a:solidFill>
                  <a:schemeClr val="bg1"/>
                </a:solidFill>
                <a:highlight>
                  <a:srgbClr val="F04C25"/>
                </a:highlight>
              </a:defRPr>
            </a:lvl1pPr>
          </a:lstStyle>
          <a:p>
            <a:r>
              <a:rPr lang="nl-NL" dirty="0"/>
              <a:t>Klik om titel toe te voegen</a:t>
            </a:r>
            <a:endParaRPr lang="nl-BE" dirty="0"/>
          </a:p>
        </p:txBody>
      </p:sp>
    </p:spTree>
    <p:extLst>
      <p:ext uri="{BB962C8B-B14F-4D97-AF65-F5344CB8AC3E}">
        <p14:creationId xmlns:p14="http://schemas.microsoft.com/office/powerpoint/2010/main" val="3221404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KSTSLIDE (modern) | Titel + tekst (vergelijking)">
    <p:spTree>
      <p:nvGrpSpPr>
        <p:cNvPr id="1" name=""/>
        <p:cNvGrpSpPr/>
        <p:nvPr/>
      </p:nvGrpSpPr>
      <p:grpSpPr>
        <a:xfrm>
          <a:off x="0" y="0"/>
          <a:ext cx="0" cy="0"/>
          <a:chOff x="0" y="0"/>
          <a:chExt cx="0" cy="0"/>
        </a:xfrm>
      </p:grpSpPr>
      <p:sp>
        <p:nvSpPr>
          <p:cNvPr id="25" name="Tijdelijke aanduiding voor tekst 3">
            <a:extLst>
              <a:ext uri="{FF2B5EF4-FFF2-40B4-BE49-F238E27FC236}">
                <a16:creationId xmlns:a16="http://schemas.microsoft.com/office/drawing/2014/main" id="{49F1C515-C386-44BE-893E-23E9404AD358}"/>
              </a:ext>
            </a:extLst>
          </p:cNvPr>
          <p:cNvSpPr>
            <a:spLocks noGrp="1"/>
          </p:cNvSpPr>
          <p:nvPr>
            <p:ph type="body" sz="quarter" idx="33" hasCustomPrompt="1"/>
          </p:nvPr>
        </p:nvSpPr>
        <p:spPr>
          <a:xfrm>
            <a:off x="6454800" y="899999"/>
            <a:ext cx="5018400" cy="5436827"/>
          </a:xfrm>
          <a:solidFill>
            <a:schemeClr val="bg1">
              <a:lumMod val="95000"/>
            </a:schemeClr>
          </a:solidFill>
        </p:spPr>
        <p:txBody>
          <a:bodyPr lIns="360000" tIns="900000" rIns="360000" bIns="360000"/>
          <a:lstStyle>
            <a:lvl1pPr>
              <a:defRPr sz="2400">
                <a:latin typeface="Nunito Light" panose="00000400000000000000" pitchFamily="2" charset="0"/>
              </a:defRPr>
            </a:lvl1pPr>
            <a:lvl2pPr marL="324000" indent="-324000">
              <a:defRPr sz="2400">
                <a:latin typeface="Nunito Light" panose="00000400000000000000" pitchFamily="2" charset="0"/>
              </a:defRPr>
            </a:lvl2pPr>
            <a:lvl3pPr marL="540000" indent="-216000">
              <a:defRPr sz="2400">
                <a:latin typeface="Nunito Light" panose="00000400000000000000" pitchFamily="2" charset="0"/>
              </a:defRPr>
            </a:lvl3pPr>
            <a:lvl4pPr marL="720000" indent="-180000">
              <a:defRPr sz="1700">
                <a:latin typeface="Nunito Light" panose="00000400000000000000" pitchFamily="2" charset="0"/>
              </a:defRPr>
            </a:lvl4pPr>
            <a:lvl5pPr marL="864000" indent="-144000">
              <a:defRPr sz="1400">
                <a:latin typeface="Nunito Light" panose="00000400000000000000" pitchFamily="2" charset="0"/>
              </a:defRPr>
            </a:lvl5pPr>
          </a:lstStyle>
          <a:p>
            <a:pPr lvl="0"/>
            <a:r>
              <a:rPr lang="nl-NL" dirty="0"/>
              <a:t>Klik om tekst toe te voegen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18" name="Tijdelijke aanduiding voor tekst 3">
            <a:extLst>
              <a:ext uri="{FF2B5EF4-FFF2-40B4-BE49-F238E27FC236}">
                <a16:creationId xmlns:a16="http://schemas.microsoft.com/office/drawing/2014/main" id="{68AD295F-0EA8-487A-BC52-5E7E9F766ADB}"/>
              </a:ext>
            </a:extLst>
          </p:cNvPr>
          <p:cNvSpPr>
            <a:spLocks noGrp="1"/>
          </p:cNvSpPr>
          <p:nvPr>
            <p:ph type="body" sz="quarter" idx="13" hasCustomPrompt="1"/>
          </p:nvPr>
        </p:nvSpPr>
        <p:spPr>
          <a:xfrm>
            <a:off x="720000" y="899999"/>
            <a:ext cx="5018400" cy="5436827"/>
          </a:xfrm>
          <a:solidFill>
            <a:schemeClr val="bg1">
              <a:lumMod val="95000"/>
            </a:schemeClr>
          </a:solidFill>
        </p:spPr>
        <p:txBody>
          <a:bodyPr lIns="360000" tIns="900000" rIns="360000" bIns="360000"/>
          <a:lstStyle>
            <a:lvl1pPr>
              <a:defRPr sz="2400">
                <a:latin typeface="Nunito Light" panose="00000400000000000000" pitchFamily="2" charset="0"/>
              </a:defRPr>
            </a:lvl1pPr>
            <a:lvl2pPr marL="324000" indent="-324000">
              <a:defRPr sz="2400">
                <a:latin typeface="Nunito Light" panose="00000400000000000000" pitchFamily="2" charset="0"/>
              </a:defRPr>
            </a:lvl2pPr>
            <a:lvl3pPr marL="540000" indent="-216000">
              <a:defRPr sz="2400">
                <a:latin typeface="Nunito Light" panose="00000400000000000000" pitchFamily="2" charset="0"/>
              </a:defRPr>
            </a:lvl3pPr>
            <a:lvl4pPr marL="720000" indent="-180000">
              <a:defRPr sz="1700">
                <a:latin typeface="Nunito Light" panose="00000400000000000000" pitchFamily="2" charset="0"/>
              </a:defRPr>
            </a:lvl4pPr>
            <a:lvl5pPr marL="864000" indent="-144000">
              <a:defRPr sz="1400">
                <a:latin typeface="Nunito Light" panose="00000400000000000000" pitchFamily="2" charset="0"/>
              </a:defRPr>
            </a:lvl5pPr>
          </a:lstStyle>
          <a:p>
            <a:pPr lvl="0"/>
            <a:r>
              <a:rPr lang="nl-NL" dirty="0"/>
              <a:t>Klik om tekst toe te voegen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22" name="Tijdelijke aanduiding voor datum 21">
            <a:extLst>
              <a:ext uri="{FF2B5EF4-FFF2-40B4-BE49-F238E27FC236}">
                <a16:creationId xmlns:a16="http://schemas.microsoft.com/office/drawing/2014/main" id="{7989F3C4-8754-4E47-A7CD-960A64C9643F}"/>
              </a:ext>
            </a:extLst>
          </p:cNvPr>
          <p:cNvSpPr>
            <a:spLocks noGrp="1"/>
          </p:cNvSpPr>
          <p:nvPr>
            <p:ph type="dt" sz="half" idx="30"/>
          </p:nvPr>
        </p:nvSpPr>
        <p:spPr/>
        <p:txBody>
          <a:bodyPr/>
          <a:lstStyle/>
          <a:p>
            <a:pPr algn="ctr"/>
            <a:fld id="{F7DB161D-C10C-4B51-B13B-BC1D9D7625F9}" type="datetime1">
              <a:rPr lang="nl-BE" smtClean="0"/>
              <a:t>20/10/2022</a:t>
            </a:fld>
            <a:endParaRPr lang="nl-BE" dirty="0"/>
          </a:p>
        </p:txBody>
      </p:sp>
      <p:sp>
        <p:nvSpPr>
          <p:cNvPr id="23" name="Tijdelijke aanduiding voor voettekst 22">
            <a:extLst>
              <a:ext uri="{FF2B5EF4-FFF2-40B4-BE49-F238E27FC236}">
                <a16:creationId xmlns:a16="http://schemas.microsoft.com/office/drawing/2014/main" id="{CB820195-A001-406B-AED6-7F9DA1069F3C}"/>
              </a:ext>
            </a:extLst>
          </p:cNvPr>
          <p:cNvSpPr>
            <a:spLocks noGrp="1"/>
          </p:cNvSpPr>
          <p:nvPr>
            <p:ph type="ftr" sz="quarter" idx="31"/>
          </p:nvPr>
        </p:nvSpPr>
        <p:spPr/>
        <p:txBody>
          <a:bodyPr/>
          <a:lstStyle/>
          <a:p>
            <a:r>
              <a:rPr lang="en-US"/>
              <a:t>Voettekst</a:t>
            </a:r>
            <a:endParaRPr lang="nl-BE" sz="950" dirty="0"/>
          </a:p>
        </p:txBody>
      </p:sp>
      <p:sp>
        <p:nvSpPr>
          <p:cNvPr id="24" name="Tijdelijke aanduiding voor dianummer 23">
            <a:extLst>
              <a:ext uri="{FF2B5EF4-FFF2-40B4-BE49-F238E27FC236}">
                <a16:creationId xmlns:a16="http://schemas.microsoft.com/office/drawing/2014/main" id="{E96D365C-8F94-4688-8031-2C0D191C58AE}"/>
              </a:ext>
            </a:extLst>
          </p:cNvPr>
          <p:cNvSpPr>
            <a:spLocks noGrp="1"/>
          </p:cNvSpPr>
          <p:nvPr>
            <p:ph type="sldNum" sz="quarter" idx="32"/>
          </p:nvPr>
        </p:nvSpPr>
        <p:spPr/>
        <p:txBody>
          <a:bodyPr/>
          <a:lstStyle/>
          <a:p>
            <a:fld id="{763F2D79-C75E-42E1-AD06-AE3EAB2BE1D7}" type="slidenum">
              <a:rPr lang="nl-BE" smtClean="0"/>
              <a:pPr/>
              <a:t>‹nr.›</a:t>
            </a:fld>
            <a:endParaRPr lang="nl-BE" sz="1200" dirty="0"/>
          </a:p>
        </p:txBody>
      </p:sp>
      <p:sp>
        <p:nvSpPr>
          <p:cNvPr id="9" name="Titel 1">
            <a:extLst>
              <a:ext uri="{FF2B5EF4-FFF2-40B4-BE49-F238E27FC236}">
                <a16:creationId xmlns:a16="http://schemas.microsoft.com/office/drawing/2014/main" id="{93A76050-E5C0-4DAE-9BA3-37671900D843}"/>
              </a:ext>
            </a:extLst>
          </p:cNvPr>
          <p:cNvSpPr>
            <a:spLocks noGrp="1"/>
          </p:cNvSpPr>
          <p:nvPr>
            <p:ph type="title" hasCustomPrompt="1"/>
          </p:nvPr>
        </p:nvSpPr>
        <p:spPr>
          <a:xfrm>
            <a:off x="718800" y="594000"/>
            <a:ext cx="5018400" cy="779188"/>
          </a:xfrm>
          <a:noFill/>
        </p:spPr>
        <p:txBody>
          <a:bodyPr wrap="square" lIns="360000" tIns="0" rIns="360000" bIns="0" anchor="t" anchorCtr="0">
            <a:spAutoFit/>
          </a:bodyPr>
          <a:lstStyle>
            <a:lvl1pPr>
              <a:defRPr sz="4200" baseline="10000">
                <a:solidFill>
                  <a:schemeClr val="bg1"/>
                </a:solidFill>
                <a:highlight>
                  <a:srgbClr val="F04C25"/>
                </a:highlight>
              </a:defRPr>
            </a:lvl1pPr>
          </a:lstStyle>
          <a:p>
            <a:r>
              <a:rPr lang="nl-NL" dirty="0"/>
              <a:t>Klik om titel toe te voegen</a:t>
            </a:r>
            <a:endParaRPr lang="nl-BE" dirty="0"/>
          </a:p>
        </p:txBody>
      </p:sp>
      <p:sp>
        <p:nvSpPr>
          <p:cNvPr id="13" name="Tijdelijke aanduiding voor tekst 17">
            <a:extLst>
              <a:ext uri="{FF2B5EF4-FFF2-40B4-BE49-F238E27FC236}">
                <a16:creationId xmlns:a16="http://schemas.microsoft.com/office/drawing/2014/main" id="{DCA98BDB-F2F0-47B0-9638-3893E0C3232F}"/>
              </a:ext>
            </a:extLst>
          </p:cNvPr>
          <p:cNvSpPr>
            <a:spLocks noGrp="1"/>
          </p:cNvSpPr>
          <p:nvPr>
            <p:ph type="body" sz="quarter" idx="28" hasCustomPrompt="1"/>
          </p:nvPr>
        </p:nvSpPr>
        <p:spPr>
          <a:xfrm>
            <a:off x="6454800" y="594429"/>
            <a:ext cx="5018400" cy="779188"/>
          </a:xfrm>
        </p:spPr>
        <p:txBody>
          <a:bodyPr wrap="square" lIns="360000" tIns="0" rIns="360000" bIns="0" anchor="t" anchorCtr="0">
            <a:spAutoFit/>
          </a:bodyPr>
          <a:lstStyle>
            <a:lvl1pPr algn="l">
              <a:lnSpc>
                <a:spcPct val="90000"/>
              </a:lnSpc>
              <a:defRPr sz="4200" baseline="10000">
                <a:solidFill>
                  <a:schemeClr val="bg1">
                    <a:lumMod val="95000"/>
                  </a:schemeClr>
                </a:solidFill>
                <a:highlight>
                  <a:srgbClr val="F04C25"/>
                </a:highlight>
                <a:latin typeface="Poppins ExtraLight" panose="00000300000000000000" pitchFamily="2" charset="0"/>
                <a:cs typeface="Poppins ExtraLight" panose="00000300000000000000" pitchFamily="2" charset="0"/>
              </a:defRPr>
            </a:lvl1pPr>
          </a:lstStyle>
          <a:p>
            <a:pPr lvl="0"/>
            <a:r>
              <a:rPr lang="nl-NL" dirty="0"/>
              <a:t>Klik om titel toe te voegen</a:t>
            </a:r>
            <a:endParaRPr lang="nl-BE" dirty="0"/>
          </a:p>
        </p:txBody>
      </p:sp>
    </p:spTree>
    <p:extLst>
      <p:ext uri="{BB962C8B-B14F-4D97-AF65-F5344CB8AC3E}">
        <p14:creationId xmlns:p14="http://schemas.microsoft.com/office/powerpoint/2010/main" val="10332577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KSTSLIDE (modern) | Tekst">
    <p:spTree>
      <p:nvGrpSpPr>
        <p:cNvPr id="1" name=""/>
        <p:cNvGrpSpPr/>
        <p:nvPr/>
      </p:nvGrpSpPr>
      <p:grpSpPr>
        <a:xfrm>
          <a:off x="0" y="0"/>
          <a:ext cx="0" cy="0"/>
          <a:chOff x="0" y="0"/>
          <a:chExt cx="0" cy="0"/>
        </a:xfrm>
      </p:grpSpPr>
      <p:sp>
        <p:nvSpPr>
          <p:cNvPr id="18" name="Tijdelijke aanduiding voor tekst 3">
            <a:extLst>
              <a:ext uri="{FF2B5EF4-FFF2-40B4-BE49-F238E27FC236}">
                <a16:creationId xmlns:a16="http://schemas.microsoft.com/office/drawing/2014/main" id="{68AD295F-0EA8-487A-BC52-5E7E9F766ADB}"/>
              </a:ext>
            </a:extLst>
          </p:cNvPr>
          <p:cNvSpPr>
            <a:spLocks noGrp="1"/>
          </p:cNvSpPr>
          <p:nvPr>
            <p:ph type="body" sz="quarter" idx="13" hasCustomPrompt="1"/>
          </p:nvPr>
        </p:nvSpPr>
        <p:spPr>
          <a:xfrm>
            <a:off x="720000" y="507343"/>
            <a:ext cx="10752000" cy="5829470"/>
          </a:xfrm>
          <a:solidFill>
            <a:schemeClr val="bg1">
              <a:lumMod val="95000"/>
            </a:schemeClr>
          </a:solidFill>
        </p:spPr>
        <p:txBody>
          <a:bodyPr lIns="720000" tIns="720000" rIns="720000" bIns="720000"/>
          <a:lstStyle>
            <a:lvl1pPr marL="0" indent="0">
              <a:buSzPct val="100000"/>
              <a:buFontTx/>
              <a:buNone/>
              <a:defRPr sz="2400">
                <a:solidFill>
                  <a:schemeClr val="bg1"/>
                </a:solidFill>
                <a:highlight>
                  <a:srgbClr val="F04C25"/>
                </a:highlight>
                <a:latin typeface="Nunito Light" panose="00000400000000000000" pitchFamily="2" charset="0"/>
              </a:defRPr>
            </a:lvl1pPr>
            <a:lvl2pPr marL="324000" indent="-324000">
              <a:defRPr sz="2400">
                <a:latin typeface="Nunito Light" panose="00000400000000000000" pitchFamily="2" charset="0"/>
              </a:defRPr>
            </a:lvl2pPr>
            <a:lvl3pPr marL="540000" indent="-216000">
              <a:defRPr sz="2400">
                <a:latin typeface="Nunito Light" panose="00000400000000000000" pitchFamily="2" charset="0"/>
              </a:defRPr>
            </a:lvl3pPr>
            <a:lvl4pPr marL="720000" indent="-180000">
              <a:defRPr sz="1700">
                <a:latin typeface="Nunito Light" panose="00000400000000000000" pitchFamily="2" charset="0"/>
              </a:defRPr>
            </a:lvl4pPr>
            <a:lvl5pPr marL="864000" indent="-144000">
              <a:defRPr sz="1400">
                <a:latin typeface="Nunito Light" panose="00000400000000000000" pitchFamily="2" charset="0"/>
              </a:defRPr>
            </a:lvl5pPr>
          </a:lstStyle>
          <a:p>
            <a:pPr lvl="0"/>
            <a:r>
              <a:rPr lang="nl-NL" dirty="0"/>
              <a:t>Klik om tekst toe te voegen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22" name="Tijdelijke aanduiding voor datum 21">
            <a:extLst>
              <a:ext uri="{FF2B5EF4-FFF2-40B4-BE49-F238E27FC236}">
                <a16:creationId xmlns:a16="http://schemas.microsoft.com/office/drawing/2014/main" id="{7989F3C4-8754-4E47-A7CD-960A64C9643F}"/>
              </a:ext>
            </a:extLst>
          </p:cNvPr>
          <p:cNvSpPr>
            <a:spLocks noGrp="1"/>
          </p:cNvSpPr>
          <p:nvPr>
            <p:ph type="dt" sz="half" idx="30"/>
          </p:nvPr>
        </p:nvSpPr>
        <p:spPr/>
        <p:txBody>
          <a:bodyPr/>
          <a:lstStyle/>
          <a:p>
            <a:pPr algn="ctr"/>
            <a:fld id="{274D6A5D-0D05-40B1-9053-54E6EDA146F8}" type="datetime1">
              <a:rPr lang="nl-BE" smtClean="0"/>
              <a:t>20/10/2022</a:t>
            </a:fld>
            <a:endParaRPr lang="nl-BE" dirty="0"/>
          </a:p>
        </p:txBody>
      </p:sp>
      <p:sp>
        <p:nvSpPr>
          <p:cNvPr id="23" name="Tijdelijke aanduiding voor voettekst 22">
            <a:extLst>
              <a:ext uri="{FF2B5EF4-FFF2-40B4-BE49-F238E27FC236}">
                <a16:creationId xmlns:a16="http://schemas.microsoft.com/office/drawing/2014/main" id="{CB820195-A001-406B-AED6-7F9DA1069F3C}"/>
              </a:ext>
            </a:extLst>
          </p:cNvPr>
          <p:cNvSpPr>
            <a:spLocks noGrp="1"/>
          </p:cNvSpPr>
          <p:nvPr>
            <p:ph type="ftr" sz="quarter" idx="31"/>
          </p:nvPr>
        </p:nvSpPr>
        <p:spPr/>
        <p:txBody>
          <a:bodyPr/>
          <a:lstStyle/>
          <a:p>
            <a:r>
              <a:rPr lang="en-US"/>
              <a:t>Voettekst</a:t>
            </a:r>
            <a:endParaRPr lang="nl-BE" sz="950" dirty="0"/>
          </a:p>
        </p:txBody>
      </p:sp>
      <p:sp>
        <p:nvSpPr>
          <p:cNvPr id="24" name="Tijdelijke aanduiding voor dianummer 23">
            <a:extLst>
              <a:ext uri="{FF2B5EF4-FFF2-40B4-BE49-F238E27FC236}">
                <a16:creationId xmlns:a16="http://schemas.microsoft.com/office/drawing/2014/main" id="{E96D365C-8F94-4688-8031-2C0D191C58AE}"/>
              </a:ext>
            </a:extLst>
          </p:cNvPr>
          <p:cNvSpPr>
            <a:spLocks noGrp="1"/>
          </p:cNvSpPr>
          <p:nvPr>
            <p:ph type="sldNum" sz="quarter" idx="32"/>
          </p:nvPr>
        </p:nvSpPr>
        <p:spPr/>
        <p:txBody>
          <a:bodyPr/>
          <a:lstStyle/>
          <a:p>
            <a:fld id="{763F2D79-C75E-42E1-AD06-AE3EAB2BE1D7}" type="slidenum">
              <a:rPr lang="nl-BE" smtClean="0"/>
              <a:pPr/>
              <a:t>‹nr.›</a:t>
            </a:fld>
            <a:endParaRPr lang="nl-BE" sz="1200" dirty="0"/>
          </a:p>
        </p:txBody>
      </p:sp>
    </p:spTree>
    <p:extLst>
      <p:ext uri="{BB962C8B-B14F-4D97-AF65-F5344CB8AC3E}">
        <p14:creationId xmlns:p14="http://schemas.microsoft.com/office/powerpoint/2010/main" val="35199026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KSTSLIDE (modern) | Titel + tekst + foto">
    <p:spTree>
      <p:nvGrpSpPr>
        <p:cNvPr id="1" name=""/>
        <p:cNvGrpSpPr/>
        <p:nvPr/>
      </p:nvGrpSpPr>
      <p:grpSpPr>
        <a:xfrm>
          <a:off x="0" y="0"/>
          <a:ext cx="0" cy="0"/>
          <a:chOff x="0" y="0"/>
          <a:chExt cx="0" cy="0"/>
        </a:xfrm>
      </p:grpSpPr>
      <p:sp>
        <p:nvSpPr>
          <p:cNvPr id="18" name="Tijdelijke aanduiding voor tekst 3">
            <a:extLst>
              <a:ext uri="{FF2B5EF4-FFF2-40B4-BE49-F238E27FC236}">
                <a16:creationId xmlns:a16="http://schemas.microsoft.com/office/drawing/2014/main" id="{68AD295F-0EA8-487A-BC52-5E7E9F766ADB}"/>
              </a:ext>
            </a:extLst>
          </p:cNvPr>
          <p:cNvSpPr>
            <a:spLocks noGrp="1"/>
          </p:cNvSpPr>
          <p:nvPr>
            <p:ph type="body" sz="quarter" idx="13" hasCustomPrompt="1"/>
          </p:nvPr>
        </p:nvSpPr>
        <p:spPr>
          <a:xfrm>
            <a:off x="720000" y="899999"/>
            <a:ext cx="5558400" cy="5436829"/>
          </a:xfrm>
          <a:solidFill>
            <a:schemeClr val="bg1">
              <a:lumMod val="95000"/>
            </a:schemeClr>
          </a:solidFill>
        </p:spPr>
        <p:txBody>
          <a:bodyPr lIns="360000" tIns="900000" rIns="540000" bIns="360000"/>
          <a:lstStyle>
            <a:lvl1pPr>
              <a:defRPr sz="2400">
                <a:latin typeface="Nunito Light" panose="00000400000000000000" pitchFamily="2" charset="0"/>
              </a:defRPr>
            </a:lvl1pPr>
            <a:lvl2pPr marL="324000" indent="-324000">
              <a:defRPr sz="2400">
                <a:latin typeface="Nunito Light" panose="00000400000000000000" pitchFamily="2" charset="0"/>
              </a:defRPr>
            </a:lvl2pPr>
            <a:lvl3pPr marL="540000" indent="-216000">
              <a:defRPr sz="2400">
                <a:latin typeface="Nunito Light" panose="00000400000000000000" pitchFamily="2" charset="0"/>
              </a:defRPr>
            </a:lvl3pPr>
            <a:lvl4pPr marL="720000" indent="-180000">
              <a:defRPr sz="1700">
                <a:latin typeface="Nunito Light" panose="00000400000000000000" pitchFamily="2" charset="0"/>
              </a:defRPr>
            </a:lvl4pPr>
            <a:lvl5pPr marL="864000" indent="-144000">
              <a:defRPr sz="1400">
                <a:latin typeface="Nunito Light" panose="00000400000000000000" pitchFamily="2" charset="0"/>
              </a:defRPr>
            </a:lvl5pPr>
          </a:lstStyle>
          <a:p>
            <a:pPr lvl="0"/>
            <a:r>
              <a:rPr lang="nl-NL" dirty="0"/>
              <a:t>Klik om tekst toe te voegen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22" name="Tijdelijke aanduiding voor datum 21">
            <a:extLst>
              <a:ext uri="{FF2B5EF4-FFF2-40B4-BE49-F238E27FC236}">
                <a16:creationId xmlns:a16="http://schemas.microsoft.com/office/drawing/2014/main" id="{7989F3C4-8754-4E47-A7CD-960A64C9643F}"/>
              </a:ext>
            </a:extLst>
          </p:cNvPr>
          <p:cNvSpPr>
            <a:spLocks noGrp="1"/>
          </p:cNvSpPr>
          <p:nvPr>
            <p:ph type="dt" sz="half" idx="30"/>
          </p:nvPr>
        </p:nvSpPr>
        <p:spPr/>
        <p:txBody>
          <a:bodyPr/>
          <a:lstStyle/>
          <a:p>
            <a:pPr algn="ctr"/>
            <a:fld id="{7D4C5946-5962-47F5-A98A-263937B5ECD2}" type="datetime1">
              <a:rPr lang="nl-BE" smtClean="0"/>
              <a:t>20/10/2022</a:t>
            </a:fld>
            <a:endParaRPr lang="nl-BE" dirty="0"/>
          </a:p>
        </p:txBody>
      </p:sp>
      <p:sp>
        <p:nvSpPr>
          <p:cNvPr id="23" name="Tijdelijke aanduiding voor voettekst 22">
            <a:extLst>
              <a:ext uri="{FF2B5EF4-FFF2-40B4-BE49-F238E27FC236}">
                <a16:creationId xmlns:a16="http://schemas.microsoft.com/office/drawing/2014/main" id="{CB820195-A001-406B-AED6-7F9DA1069F3C}"/>
              </a:ext>
            </a:extLst>
          </p:cNvPr>
          <p:cNvSpPr>
            <a:spLocks noGrp="1"/>
          </p:cNvSpPr>
          <p:nvPr>
            <p:ph type="ftr" sz="quarter" idx="31"/>
          </p:nvPr>
        </p:nvSpPr>
        <p:spPr/>
        <p:txBody>
          <a:bodyPr/>
          <a:lstStyle/>
          <a:p>
            <a:r>
              <a:rPr lang="en-US"/>
              <a:t>Voettekst</a:t>
            </a:r>
            <a:endParaRPr lang="nl-BE" sz="950" dirty="0"/>
          </a:p>
        </p:txBody>
      </p:sp>
      <p:sp>
        <p:nvSpPr>
          <p:cNvPr id="24" name="Tijdelijke aanduiding voor dianummer 23">
            <a:extLst>
              <a:ext uri="{FF2B5EF4-FFF2-40B4-BE49-F238E27FC236}">
                <a16:creationId xmlns:a16="http://schemas.microsoft.com/office/drawing/2014/main" id="{E96D365C-8F94-4688-8031-2C0D191C58AE}"/>
              </a:ext>
            </a:extLst>
          </p:cNvPr>
          <p:cNvSpPr>
            <a:spLocks noGrp="1"/>
          </p:cNvSpPr>
          <p:nvPr>
            <p:ph type="sldNum" sz="quarter" idx="32"/>
          </p:nvPr>
        </p:nvSpPr>
        <p:spPr/>
        <p:txBody>
          <a:bodyPr/>
          <a:lstStyle/>
          <a:p>
            <a:fld id="{763F2D79-C75E-42E1-AD06-AE3EAB2BE1D7}" type="slidenum">
              <a:rPr lang="nl-BE" smtClean="0"/>
              <a:pPr/>
              <a:t>‹nr.›</a:t>
            </a:fld>
            <a:endParaRPr lang="nl-BE" sz="1200" dirty="0"/>
          </a:p>
        </p:txBody>
      </p:sp>
      <p:sp>
        <p:nvSpPr>
          <p:cNvPr id="26" name="Tijdelijke aanduiding voor afbeelding 4">
            <a:extLst>
              <a:ext uri="{FF2B5EF4-FFF2-40B4-BE49-F238E27FC236}">
                <a16:creationId xmlns:a16="http://schemas.microsoft.com/office/drawing/2014/main" id="{8A35AAD3-058F-4826-AB46-14FE5593EB6C}"/>
              </a:ext>
            </a:extLst>
          </p:cNvPr>
          <p:cNvSpPr>
            <a:spLocks noGrp="1"/>
          </p:cNvSpPr>
          <p:nvPr>
            <p:ph type="pic" sz="quarter" idx="27" hasCustomPrompt="1"/>
          </p:nvPr>
        </p:nvSpPr>
        <p:spPr>
          <a:xfrm>
            <a:off x="6638400" y="899997"/>
            <a:ext cx="4834799" cy="5436829"/>
          </a:xfrm>
          <a:solidFill>
            <a:schemeClr val="accent5">
              <a:lumMod val="20000"/>
              <a:lumOff val="80000"/>
            </a:schemeClr>
          </a:solidFill>
          <a:ln w="127000">
            <a:noFill/>
          </a:ln>
        </p:spPr>
        <p:txBody>
          <a:bodyPr lIns="0" tIns="0" rIns="0" bIns="1800000" anchor="ctr" anchorCtr="0"/>
          <a:lstStyle>
            <a:lvl1pPr algn="ctr">
              <a:defRPr sz="1800">
                <a:solidFill>
                  <a:schemeClr val="tx1"/>
                </a:solidFill>
                <a:latin typeface="+mn-lt"/>
              </a:defRPr>
            </a:lvl1pPr>
          </a:lstStyle>
          <a:p>
            <a:r>
              <a:rPr lang="nl-BE" dirty="0"/>
              <a:t>Klik (op pictogram) </a:t>
            </a:r>
            <a:br>
              <a:rPr lang="nl-BE" dirty="0"/>
            </a:br>
            <a:r>
              <a:rPr lang="nl-BE" dirty="0"/>
              <a:t>om foto toe te voegen</a:t>
            </a:r>
          </a:p>
        </p:txBody>
      </p:sp>
      <p:sp>
        <p:nvSpPr>
          <p:cNvPr id="9" name="Titel 1">
            <a:extLst>
              <a:ext uri="{FF2B5EF4-FFF2-40B4-BE49-F238E27FC236}">
                <a16:creationId xmlns:a16="http://schemas.microsoft.com/office/drawing/2014/main" id="{5C99B6F0-515C-4E82-BE72-3BB6E4B096B4}"/>
              </a:ext>
            </a:extLst>
          </p:cNvPr>
          <p:cNvSpPr>
            <a:spLocks noGrp="1"/>
          </p:cNvSpPr>
          <p:nvPr>
            <p:ph type="title" hasCustomPrompt="1"/>
          </p:nvPr>
        </p:nvSpPr>
        <p:spPr>
          <a:xfrm>
            <a:off x="718799" y="594000"/>
            <a:ext cx="5558399" cy="391389"/>
          </a:xfrm>
          <a:noFill/>
        </p:spPr>
        <p:txBody>
          <a:bodyPr wrap="square" lIns="360000" tIns="0" rIns="360000" bIns="0" anchor="t" anchorCtr="0">
            <a:spAutoFit/>
          </a:bodyPr>
          <a:lstStyle>
            <a:lvl1pPr>
              <a:defRPr sz="4200" baseline="10000">
                <a:solidFill>
                  <a:schemeClr val="bg1"/>
                </a:solidFill>
                <a:highlight>
                  <a:srgbClr val="F04C25"/>
                </a:highlight>
              </a:defRPr>
            </a:lvl1pPr>
          </a:lstStyle>
          <a:p>
            <a:r>
              <a:rPr lang="nl-NL" dirty="0"/>
              <a:t>Klik om titel toe te voegen</a:t>
            </a:r>
            <a:endParaRPr lang="nl-BE" dirty="0"/>
          </a:p>
        </p:txBody>
      </p:sp>
    </p:spTree>
    <p:extLst>
      <p:ext uri="{BB962C8B-B14F-4D97-AF65-F5344CB8AC3E}">
        <p14:creationId xmlns:p14="http://schemas.microsoft.com/office/powerpoint/2010/main" val="223297508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KSTSLIDE (modern) | Foto + tekst">
    <p:spTree>
      <p:nvGrpSpPr>
        <p:cNvPr id="1" name=""/>
        <p:cNvGrpSpPr/>
        <p:nvPr/>
      </p:nvGrpSpPr>
      <p:grpSpPr>
        <a:xfrm>
          <a:off x="0" y="0"/>
          <a:ext cx="0" cy="0"/>
          <a:chOff x="0" y="0"/>
          <a:chExt cx="0" cy="0"/>
        </a:xfrm>
      </p:grpSpPr>
      <p:sp>
        <p:nvSpPr>
          <p:cNvPr id="18" name="Tijdelijke aanduiding voor tekst 3">
            <a:extLst>
              <a:ext uri="{FF2B5EF4-FFF2-40B4-BE49-F238E27FC236}">
                <a16:creationId xmlns:a16="http://schemas.microsoft.com/office/drawing/2014/main" id="{68AD295F-0EA8-487A-BC52-5E7E9F766ADB}"/>
              </a:ext>
            </a:extLst>
          </p:cNvPr>
          <p:cNvSpPr>
            <a:spLocks noGrp="1"/>
          </p:cNvSpPr>
          <p:nvPr>
            <p:ph type="body" sz="quarter" idx="13" hasCustomPrompt="1"/>
          </p:nvPr>
        </p:nvSpPr>
        <p:spPr>
          <a:xfrm>
            <a:off x="6998400" y="507343"/>
            <a:ext cx="4473600" cy="5829470"/>
          </a:xfrm>
          <a:solidFill>
            <a:schemeClr val="bg1">
              <a:lumMod val="95000"/>
            </a:schemeClr>
          </a:solidFill>
        </p:spPr>
        <p:txBody>
          <a:bodyPr lIns="360000" tIns="900000" rIns="360000" bIns="360000"/>
          <a:lstStyle>
            <a:lvl1pPr marL="0" indent="0">
              <a:defRPr sz="2400">
                <a:solidFill>
                  <a:schemeClr val="bg1"/>
                </a:solidFill>
                <a:highlight>
                  <a:srgbClr val="F04C25"/>
                </a:highlight>
                <a:latin typeface="Nunito Light" panose="00000400000000000000" pitchFamily="2" charset="0"/>
              </a:defRPr>
            </a:lvl1pPr>
            <a:lvl2pPr marL="324000" indent="-324000">
              <a:defRPr sz="2400">
                <a:latin typeface="Nunito Light" panose="00000400000000000000" pitchFamily="2" charset="0"/>
              </a:defRPr>
            </a:lvl2pPr>
            <a:lvl3pPr marL="540000" indent="-216000">
              <a:defRPr sz="2400">
                <a:latin typeface="Nunito Light" panose="00000400000000000000" pitchFamily="2" charset="0"/>
              </a:defRPr>
            </a:lvl3pPr>
            <a:lvl4pPr marL="720000" indent="-180000">
              <a:defRPr sz="1700">
                <a:latin typeface="Nunito Light" panose="00000400000000000000" pitchFamily="2" charset="0"/>
              </a:defRPr>
            </a:lvl4pPr>
            <a:lvl5pPr marL="864000" indent="-144000">
              <a:defRPr sz="1400">
                <a:latin typeface="Nunito Light" panose="00000400000000000000" pitchFamily="2" charset="0"/>
              </a:defRPr>
            </a:lvl5pPr>
          </a:lstStyle>
          <a:p>
            <a:pPr lvl="0"/>
            <a:r>
              <a:rPr lang="nl-NL" dirty="0"/>
              <a:t>Klik om tekst toe te voegen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22" name="Tijdelijke aanduiding voor datum 21">
            <a:extLst>
              <a:ext uri="{FF2B5EF4-FFF2-40B4-BE49-F238E27FC236}">
                <a16:creationId xmlns:a16="http://schemas.microsoft.com/office/drawing/2014/main" id="{7989F3C4-8754-4E47-A7CD-960A64C9643F}"/>
              </a:ext>
            </a:extLst>
          </p:cNvPr>
          <p:cNvSpPr>
            <a:spLocks noGrp="1"/>
          </p:cNvSpPr>
          <p:nvPr>
            <p:ph type="dt" sz="half" idx="30"/>
          </p:nvPr>
        </p:nvSpPr>
        <p:spPr/>
        <p:txBody>
          <a:bodyPr/>
          <a:lstStyle/>
          <a:p>
            <a:pPr algn="ctr"/>
            <a:fld id="{602D531B-E74F-43CE-970A-2D670B19B7E6}" type="datetime1">
              <a:rPr lang="nl-BE" smtClean="0"/>
              <a:t>20/10/2022</a:t>
            </a:fld>
            <a:endParaRPr lang="nl-BE" dirty="0"/>
          </a:p>
        </p:txBody>
      </p:sp>
      <p:sp>
        <p:nvSpPr>
          <p:cNvPr id="23" name="Tijdelijke aanduiding voor voettekst 22">
            <a:extLst>
              <a:ext uri="{FF2B5EF4-FFF2-40B4-BE49-F238E27FC236}">
                <a16:creationId xmlns:a16="http://schemas.microsoft.com/office/drawing/2014/main" id="{CB820195-A001-406B-AED6-7F9DA1069F3C}"/>
              </a:ext>
            </a:extLst>
          </p:cNvPr>
          <p:cNvSpPr>
            <a:spLocks noGrp="1"/>
          </p:cNvSpPr>
          <p:nvPr>
            <p:ph type="ftr" sz="quarter" idx="31"/>
          </p:nvPr>
        </p:nvSpPr>
        <p:spPr/>
        <p:txBody>
          <a:bodyPr/>
          <a:lstStyle/>
          <a:p>
            <a:r>
              <a:rPr lang="en-US"/>
              <a:t>Voettekst</a:t>
            </a:r>
            <a:endParaRPr lang="nl-BE" sz="950" dirty="0"/>
          </a:p>
        </p:txBody>
      </p:sp>
      <p:sp>
        <p:nvSpPr>
          <p:cNvPr id="24" name="Tijdelijke aanduiding voor dianummer 23">
            <a:extLst>
              <a:ext uri="{FF2B5EF4-FFF2-40B4-BE49-F238E27FC236}">
                <a16:creationId xmlns:a16="http://schemas.microsoft.com/office/drawing/2014/main" id="{E96D365C-8F94-4688-8031-2C0D191C58AE}"/>
              </a:ext>
            </a:extLst>
          </p:cNvPr>
          <p:cNvSpPr>
            <a:spLocks noGrp="1"/>
          </p:cNvSpPr>
          <p:nvPr>
            <p:ph type="sldNum" sz="quarter" idx="32"/>
          </p:nvPr>
        </p:nvSpPr>
        <p:spPr/>
        <p:txBody>
          <a:bodyPr/>
          <a:lstStyle/>
          <a:p>
            <a:fld id="{763F2D79-C75E-42E1-AD06-AE3EAB2BE1D7}" type="slidenum">
              <a:rPr lang="nl-BE" smtClean="0"/>
              <a:pPr/>
              <a:t>‹nr.›</a:t>
            </a:fld>
            <a:endParaRPr lang="nl-BE" sz="1200" dirty="0"/>
          </a:p>
        </p:txBody>
      </p:sp>
      <p:sp>
        <p:nvSpPr>
          <p:cNvPr id="8" name="Tijdelijke aanduiding voor afbeelding 4">
            <a:extLst>
              <a:ext uri="{FF2B5EF4-FFF2-40B4-BE49-F238E27FC236}">
                <a16:creationId xmlns:a16="http://schemas.microsoft.com/office/drawing/2014/main" id="{52425314-5DA9-4203-BA49-4881B378C381}"/>
              </a:ext>
            </a:extLst>
          </p:cNvPr>
          <p:cNvSpPr>
            <a:spLocks noGrp="1"/>
          </p:cNvSpPr>
          <p:nvPr>
            <p:ph type="pic" sz="quarter" idx="26" hasCustomPrompt="1"/>
          </p:nvPr>
        </p:nvSpPr>
        <p:spPr>
          <a:xfrm>
            <a:off x="720000" y="507342"/>
            <a:ext cx="5918400" cy="5829471"/>
          </a:xfrm>
          <a:solidFill>
            <a:schemeClr val="accent5">
              <a:lumMod val="20000"/>
              <a:lumOff val="80000"/>
            </a:schemeClr>
          </a:solidFill>
          <a:ln w="127000">
            <a:noFill/>
          </a:ln>
        </p:spPr>
        <p:txBody>
          <a:bodyPr lIns="0" tIns="0" rIns="0" bIns="1800000" anchor="ctr" anchorCtr="0"/>
          <a:lstStyle>
            <a:lvl1pPr algn="ctr">
              <a:defRPr sz="1800">
                <a:solidFill>
                  <a:schemeClr val="tx1"/>
                </a:solidFill>
                <a:latin typeface="+mn-lt"/>
              </a:defRPr>
            </a:lvl1pPr>
          </a:lstStyle>
          <a:p>
            <a:r>
              <a:rPr lang="nl-BE" dirty="0"/>
              <a:t>Klik (op pictogram) </a:t>
            </a:r>
            <a:br>
              <a:rPr lang="nl-BE" dirty="0"/>
            </a:br>
            <a:r>
              <a:rPr lang="nl-BE" dirty="0"/>
              <a:t>om foto toe te voegen</a:t>
            </a:r>
          </a:p>
        </p:txBody>
      </p:sp>
    </p:spTree>
    <p:extLst>
      <p:ext uri="{BB962C8B-B14F-4D97-AF65-F5344CB8AC3E}">
        <p14:creationId xmlns:p14="http://schemas.microsoft.com/office/powerpoint/2010/main" val="190557681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FOTOSLIDE (modern) | Foto + bijschrift">
    <p:spTree>
      <p:nvGrpSpPr>
        <p:cNvPr id="1" name=""/>
        <p:cNvGrpSpPr/>
        <p:nvPr/>
      </p:nvGrpSpPr>
      <p:grpSpPr>
        <a:xfrm>
          <a:off x="0" y="0"/>
          <a:ext cx="0" cy="0"/>
          <a:chOff x="0" y="0"/>
          <a:chExt cx="0" cy="0"/>
        </a:xfrm>
      </p:grpSpPr>
      <p:sp>
        <p:nvSpPr>
          <p:cNvPr id="5" name="Tijdelijke aanduiding voor afbeelding 4">
            <a:extLst>
              <a:ext uri="{FF2B5EF4-FFF2-40B4-BE49-F238E27FC236}">
                <a16:creationId xmlns:a16="http://schemas.microsoft.com/office/drawing/2014/main" id="{F25CFBFA-9836-4A82-B618-6F3CB208A9E7}"/>
              </a:ext>
            </a:extLst>
          </p:cNvPr>
          <p:cNvSpPr>
            <a:spLocks noGrp="1"/>
          </p:cNvSpPr>
          <p:nvPr>
            <p:ph type="pic" sz="quarter" idx="17" hasCustomPrompt="1"/>
          </p:nvPr>
        </p:nvSpPr>
        <p:spPr>
          <a:xfrm>
            <a:off x="0" y="0"/>
            <a:ext cx="12192000" cy="6857997"/>
          </a:xfrm>
          <a:solidFill>
            <a:schemeClr val="accent5">
              <a:lumMod val="20000"/>
              <a:lumOff val="80000"/>
            </a:schemeClr>
          </a:solidFill>
          <a:ln w="127000">
            <a:noFill/>
          </a:ln>
        </p:spPr>
        <p:txBody>
          <a:bodyPr lIns="0" tIns="0" rIns="0" bIns="1800000" anchor="ctr" anchorCtr="0"/>
          <a:lstStyle>
            <a:lvl1pPr algn="ctr">
              <a:defRPr sz="1800">
                <a:solidFill>
                  <a:schemeClr val="tx1"/>
                </a:solidFill>
                <a:latin typeface="+mn-lt"/>
              </a:defRPr>
            </a:lvl1pPr>
          </a:lstStyle>
          <a:p>
            <a:r>
              <a:rPr lang="nl-BE" dirty="0"/>
              <a:t>Klik (op pictogram) </a:t>
            </a:r>
            <a:br>
              <a:rPr lang="nl-BE" dirty="0"/>
            </a:br>
            <a:r>
              <a:rPr lang="nl-BE" dirty="0"/>
              <a:t>om foto toe te voegen</a:t>
            </a:r>
          </a:p>
        </p:txBody>
      </p:sp>
      <p:sp>
        <p:nvSpPr>
          <p:cNvPr id="23" name="Tijdelijke aanduiding voor tekst 17">
            <a:extLst>
              <a:ext uri="{FF2B5EF4-FFF2-40B4-BE49-F238E27FC236}">
                <a16:creationId xmlns:a16="http://schemas.microsoft.com/office/drawing/2014/main" id="{29374930-9895-44D2-B136-29147121C609}"/>
              </a:ext>
            </a:extLst>
          </p:cNvPr>
          <p:cNvSpPr>
            <a:spLocks noGrp="1"/>
          </p:cNvSpPr>
          <p:nvPr>
            <p:ph type="body" sz="quarter" idx="22" hasCustomPrompt="1"/>
          </p:nvPr>
        </p:nvSpPr>
        <p:spPr>
          <a:xfrm>
            <a:off x="1080000" y="1080000"/>
            <a:ext cx="4680000" cy="984885"/>
          </a:xfrm>
        </p:spPr>
        <p:txBody>
          <a:bodyPr lIns="0" tIns="0" rIns="0" bIns="0" anchor="t" anchorCtr="0">
            <a:spAutoFit/>
          </a:bodyPr>
          <a:lstStyle>
            <a:lvl1pPr algn="l">
              <a:lnSpc>
                <a:spcPct val="100000"/>
              </a:lnSpc>
              <a:defRPr sz="4800" b="0" baseline="10000">
                <a:solidFill>
                  <a:srgbClr val="F04C25"/>
                </a:solidFill>
                <a:highlight>
                  <a:srgbClr val="F8F8F8"/>
                </a:highlight>
                <a:latin typeface="Poppins Thin" panose="00000300000000000000" pitchFamily="2" charset="0"/>
                <a:cs typeface="Poppins Thin" panose="00000300000000000000" pitchFamily="2" charset="0"/>
              </a:defRPr>
            </a:lvl1pPr>
          </a:lstStyle>
          <a:p>
            <a:pPr lvl="0"/>
            <a:r>
              <a:rPr lang="nl-NL" dirty="0"/>
              <a:t>Klik om bijschrift toe te</a:t>
            </a:r>
            <a:br>
              <a:rPr lang="nl-NL" dirty="0"/>
            </a:br>
            <a:r>
              <a:rPr lang="nl-NL" dirty="0"/>
              <a:t>voegen</a:t>
            </a:r>
            <a:endParaRPr lang="nl-BE" dirty="0"/>
          </a:p>
        </p:txBody>
      </p:sp>
      <p:sp>
        <p:nvSpPr>
          <p:cNvPr id="31" name="Tijdelijke aanduiding voor dianummer 30">
            <a:extLst>
              <a:ext uri="{FF2B5EF4-FFF2-40B4-BE49-F238E27FC236}">
                <a16:creationId xmlns:a16="http://schemas.microsoft.com/office/drawing/2014/main" id="{230D93FD-2A89-49DC-B490-B52B47BEEE0D}"/>
              </a:ext>
            </a:extLst>
          </p:cNvPr>
          <p:cNvSpPr>
            <a:spLocks noGrp="1"/>
          </p:cNvSpPr>
          <p:nvPr>
            <p:ph type="sldNum" sz="quarter" idx="25"/>
          </p:nvPr>
        </p:nvSpPr>
        <p:spPr/>
        <p:txBody>
          <a:bodyPr/>
          <a:lstStyle/>
          <a:p>
            <a:fld id="{763F2D79-C75E-42E1-AD06-AE3EAB2BE1D7}" type="slidenum">
              <a:rPr lang="nl-BE" smtClean="0"/>
              <a:pPr/>
              <a:t>‹nr.›</a:t>
            </a:fld>
            <a:endParaRPr lang="nl-BE" sz="1200" dirty="0"/>
          </a:p>
        </p:txBody>
      </p:sp>
      <p:sp>
        <p:nvSpPr>
          <p:cNvPr id="7" name="Tijdelijke aanduiding voor datum 3">
            <a:extLst>
              <a:ext uri="{FF2B5EF4-FFF2-40B4-BE49-F238E27FC236}">
                <a16:creationId xmlns:a16="http://schemas.microsoft.com/office/drawing/2014/main" id="{F9F0B4F9-1D9B-4907-A7EE-F0140AA6F7E7}"/>
              </a:ext>
            </a:extLst>
          </p:cNvPr>
          <p:cNvSpPr>
            <a:spLocks noGrp="1"/>
          </p:cNvSpPr>
          <p:nvPr>
            <p:ph type="dt" sz="half" idx="2"/>
          </p:nvPr>
        </p:nvSpPr>
        <p:spPr>
          <a:xfrm>
            <a:off x="540000" y="6509899"/>
            <a:ext cx="977465" cy="164370"/>
          </a:xfrm>
          <a:prstGeom prst="rect">
            <a:avLst/>
          </a:prstGeom>
          <a:solidFill>
            <a:schemeClr val="bg1"/>
          </a:solidFill>
        </p:spPr>
        <p:txBody>
          <a:bodyPr vert="horz" wrap="none" lIns="180000" tIns="18000" rIns="180000" bIns="0" rtlCol="0" anchor="ctr" anchorCtr="0">
            <a:noAutofit/>
          </a:bodyPr>
          <a:lstStyle>
            <a:lvl1pPr algn="ctr">
              <a:defRPr sz="950" spc="50" baseline="0">
                <a:solidFill>
                  <a:srgbClr val="969696"/>
                </a:solidFill>
                <a:latin typeface="+mj-lt"/>
              </a:defRPr>
            </a:lvl1pPr>
          </a:lstStyle>
          <a:p>
            <a:pPr algn="ctr"/>
            <a:fld id="{2442315E-BDFA-4377-AE31-07AC651D8CA7}" type="datetime1">
              <a:rPr lang="nl-BE" smtClean="0"/>
              <a:t>20/10/2022</a:t>
            </a:fld>
            <a:endParaRPr lang="nl-BE" dirty="0"/>
          </a:p>
        </p:txBody>
      </p:sp>
      <p:sp>
        <p:nvSpPr>
          <p:cNvPr id="8" name="Tijdelijke aanduiding voor voettekst 4">
            <a:extLst>
              <a:ext uri="{FF2B5EF4-FFF2-40B4-BE49-F238E27FC236}">
                <a16:creationId xmlns:a16="http://schemas.microsoft.com/office/drawing/2014/main" id="{5DE7DC23-B179-402E-8C63-C090FED05ABF}"/>
              </a:ext>
            </a:extLst>
          </p:cNvPr>
          <p:cNvSpPr>
            <a:spLocks noGrp="1"/>
          </p:cNvSpPr>
          <p:nvPr>
            <p:ph type="ftr" sz="quarter" idx="3"/>
          </p:nvPr>
        </p:nvSpPr>
        <p:spPr>
          <a:xfrm>
            <a:off x="4296000" y="6475084"/>
            <a:ext cx="3600000" cy="234000"/>
          </a:xfrm>
          <a:prstGeom prst="rect">
            <a:avLst/>
          </a:prstGeom>
          <a:solidFill>
            <a:schemeClr val="bg1"/>
          </a:solidFill>
        </p:spPr>
        <p:txBody>
          <a:bodyPr vert="horz" wrap="none" lIns="108000" tIns="18000" rIns="108000" bIns="0" rtlCol="0" anchor="ctr" anchorCtr="0">
            <a:normAutofit/>
          </a:bodyPr>
          <a:lstStyle>
            <a:lvl1pPr algn="ctr">
              <a:defRPr sz="950" cap="all" spc="10" baseline="0">
                <a:solidFill>
                  <a:srgbClr val="969696"/>
                </a:solidFill>
                <a:latin typeface="+mj-lt"/>
              </a:defRPr>
            </a:lvl1pPr>
          </a:lstStyle>
          <a:p>
            <a:r>
              <a:rPr lang="en-US" dirty="0" err="1"/>
              <a:t>Voettekst</a:t>
            </a:r>
            <a:endParaRPr lang="nl-BE" sz="950" dirty="0"/>
          </a:p>
        </p:txBody>
      </p:sp>
    </p:spTree>
    <p:extLst>
      <p:ext uri="{BB962C8B-B14F-4D97-AF65-F5344CB8AC3E}">
        <p14:creationId xmlns:p14="http://schemas.microsoft.com/office/powerpoint/2010/main" val="419632765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OTOSLIDE (modern) | Titel + foto">
    <p:spTree>
      <p:nvGrpSpPr>
        <p:cNvPr id="1" name=""/>
        <p:cNvGrpSpPr/>
        <p:nvPr/>
      </p:nvGrpSpPr>
      <p:grpSpPr>
        <a:xfrm>
          <a:off x="0" y="0"/>
          <a:ext cx="0" cy="0"/>
          <a:chOff x="0" y="0"/>
          <a:chExt cx="0" cy="0"/>
        </a:xfrm>
      </p:grpSpPr>
      <p:sp>
        <p:nvSpPr>
          <p:cNvPr id="5" name="Tijdelijke aanduiding voor afbeelding 4">
            <a:extLst>
              <a:ext uri="{FF2B5EF4-FFF2-40B4-BE49-F238E27FC236}">
                <a16:creationId xmlns:a16="http://schemas.microsoft.com/office/drawing/2014/main" id="{F25CFBFA-9836-4A82-B618-6F3CB208A9E7}"/>
              </a:ext>
            </a:extLst>
          </p:cNvPr>
          <p:cNvSpPr>
            <a:spLocks noGrp="1"/>
          </p:cNvSpPr>
          <p:nvPr>
            <p:ph type="pic" sz="quarter" idx="17" hasCustomPrompt="1"/>
          </p:nvPr>
        </p:nvSpPr>
        <p:spPr>
          <a:xfrm>
            <a:off x="720000" y="899999"/>
            <a:ext cx="10753200" cy="5436827"/>
          </a:xfrm>
          <a:solidFill>
            <a:schemeClr val="accent5">
              <a:lumMod val="20000"/>
              <a:lumOff val="80000"/>
            </a:schemeClr>
          </a:solidFill>
          <a:ln w="127000">
            <a:noFill/>
          </a:ln>
        </p:spPr>
        <p:txBody>
          <a:bodyPr lIns="0" tIns="0" rIns="0" bIns="1800000" anchor="ctr" anchorCtr="0"/>
          <a:lstStyle>
            <a:lvl1pPr algn="ctr">
              <a:defRPr sz="1800">
                <a:solidFill>
                  <a:schemeClr val="tx1"/>
                </a:solidFill>
                <a:latin typeface="+mn-lt"/>
              </a:defRPr>
            </a:lvl1pPr>
          </a:lstStyle>
          <a:p>
            <a:r>
              <a:rPr lang="nl-BE" dirty="0"/>
              <a:t>Klik (op pictogram) </a:t>
            </a:r>
            <a:br>
              <a:rPr lang="nl-BE" dirty="0"/>
            </a:br>
            <a:r>
              <a:rPr lang="nl-BE" dirty="0"/>
              <a:t>om foto toe te voegen</a:t>
            </a:r>
          </a:p>
        </p:txBody>
      </p:sp>
      <p:sp>
        <p:nvSpPr>
          <p:cNvPr id="34" name="Tijdelijke aanduiding voor datum 33">
            <a:extLst>
              <a:ext uri="{FF2B5EF4-FFF2-40B4-BE49-F238E27FC236}">
                <a16:creationId xmlns:a16="http://schemas.microsoft.com/office/drawing/2014/main" id="{9B57BD74-BC9A-4FF8-B30E-D09C8D8357C9}"/>
              </a:ext>
            </a:extLst>
          </p:cNvPr>
          <p:cNvSpPr>
            <a:spLocks noGrp="1"/>
          </p:cNvSpPr>
          <p:nvPr>
            <p:ph type="dt" sz="half" idx="22"/>
          </p:nvPr>
        </p:nvSpPr>
        <p:spPr/>
        <p:txBody>
          <a:bodyPr/>
          <a:lstStyle/>
          <a:p>
            <a:pPr algn="ctr"/>
            <a:fld id="{2982D176-BC13-4839-97F1-DD23DF3F9656}" type="datetime1">
              <a:rPr lang="nl-BE" smtClean="0"/>
              <a:t>20/10/2022</a:t>
            </a:fld>
            <a:endParaRPr lang="nl-BE" dirty="0"/>
          </a:p>
        </p:txBody>
      </p:sp>
      <p:sp>
        <p:nvSpPr>
          <p:cNvPr id="35" name="Tijdelijke aanduiding voor voettekst 34">
            <a:extLst>
              <a:ext uri="{FF2B5EF4-FFF2-40B4-BE49-F238E27FC236}">
                <a16:creationId xmlns:a16="http://schemas.microsoft.com/office/drawing/2014/main" id="{7381EC05-8CB9-4E96-8BD7-CF9E7F1A7B75}"/>
              </a:ext>
            </a:extLst>
          </p:cNvPr>
          <p:cNvSpPr>
            <a:spLocks noGrp="1"/>
          </p:cNvSpPr>
          <p:nvPr>
            <p:ph type="ftr" sz="quarter" idx="23"/>
          </p:nvPr>
        </p:nvSpPr>
        <p:spPr/>
        <p:txBody>
          <a:bodyPr/>
          <a:lstStyle/>
          <a:p>
            <a:r>
              <a:rPr lang="en-US"/>
              <a:t>Voettekst</a:t>
            </a:r>
            <a:endParaRPr lang="nl-BE" sz="950" dirty="0"/>
          </a:p>
        </p:txBody>
      </p:sp>
      <p:sp>
        <p:nvSpPr>
          <p:cNvPr id="36" name="Tijdelijke aanduiding voor dianummer 35">
            <a:extLst>
              <a:ext uri="{FF2B5EF4-FFF2-40B4-BE49-F238E27FC236}">
                <a16:creationId xmlns:a16="http://schemas.microsoft.com/office/drawing/2014/main" id="{D762F318-6043-441E-829A-99F0B3B1A3AC}"/>
              </a:ext>
            </a:extLst>
          </p:cNvPr>
          <p:cNvSpPr>
            <a:spLocks noGrp="1"/>
          </p:cNvSpPr>
          <p:nvPr>
            <p:ph type="sldNum" sz="quarter" idx="24"/>
          </p:nvPr>
        </p:nvSpPr>
        <p:spPr/>
        <p:txBody>
          <a:bodyPr/>
          <a:lstStyle/>
          <a:p>
            <a:fld id="{763F2D79-C75E-42E1-AD06-AE3EAB2BE1D7}" type="slidenum">
              <a:rPr lang="nl-BE" smtClean="0"/>
              <a:pPr/>
              <a:t>‹nr.›</a:t>
            </a:fld>
            <a:endParaRPr lang="nl-BE" sz="1200" dirty="0"/>
          </a:p>
        </p:txBody>
      </p:sp>
      <p:sp>
        <p:nvSpPr>
          <p:cNvPr id="7" name="Titel 1">
            <a:extLst>
              <a:ext uri="{FF2B5EF4-FFF2-40B4-BE49-F238E27FC236}">
                <a16:creationId xmlns:a16="http://schemas.microsoft.com/office/drawing/2014/main" id="{41703677-C24B-4F3A-9C3A-F58B131B6293}"/>
              </a:ext>
            </a:extLst>
          </p:cNvPr>
          <p:cNvSpPr>
            <a:spLocks noGrp="1"/>
          </p:cNvSpPr>
          <p:nvPr>
            <p:ph type="title" hasCustomPrompt="1"/>
          </p:nvPr>
        </p:nvSpPr>
        <p:spPr>
          <a:xfrm>
            <a:off x="718800" y="594000"/>
            <a:ext cx="7560000" cy="447302"/>
          </a:xfrm>
          <a:noFill/>
        </p:spPr>
        <p:txBody>
          <a:bodyPr wrap="square" lIns="360000" tIns="0" rIns="360000" bIns="0" anchor="t" anchorCtr="0">
            <a:spAutoFit/>
          </a:bodyPr>
          <a:lstStyle>
            <a:lvl1pPr>
              <a:defRPr sz="4800" baseline="10000">
                <a:solidFill>
                  <a:schemeClr val="bg1"/>
                </a:solidFill>
                <a:highlight>
                  <a:srgbClr val="F04C25"/>
                </a:highlight>
              </a:defRPr>
            </a:lvl1pPr>
          </a:lstStyle>
          <a:p>
            <a:r>
              <a:rPr lang="nl-NL" dirty="0"/>
              <a:t>Klik om titel toe te voegen</a:t>
            </a:r>
            <a:endParaRPr lang="nl-BE" dirty="0"/>
          </a:p>
        </p:txBody>
      </p:sp>
    </p:spTree>
    <p:extLst>
      <p:ext uri="{BB962C8B-B14F-4D97-AF65-F5344CB8AC3E}">
        <p14:creationId xmlns:p14="http://schemas.microsoft.com/office/powerpoint/2010/main" val="396733036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FOTOSLIDE (modern) | 2 foto's + titel ">
    <p:spTree>
      <p:nvGrpSpPr>
        <p:cNvPr id="1" name=""/>
        <p:cNvGrpSpPr/>
        <p:nvPr/>
      </p:nvGrpSpPr>
      <p:grpSpPr>
        <a:xfrm>
          <a:off x="0" y="0"/>
          <a:ext cx="0" cy="0"/>
          <a:chOff x="0" y="0"/>
          <a:chExt cx="0" cy="0"/>
        </a:xfrm>
      </p:grpSpPr>
      <p:sp>
        <p:nvSpPr>
          <p:cNvPr id="8" name="Tijdelijke aanduiding voor afbeelding 4">
            <a:extLst>
              <a:ext uri="{FF2B5EF4-FFF2-40B4-BE49-F238E27FC236}">
                <a16:creationId xmlns:a16="http://schemas.microsoft.com/office/drawing/2014/main" id="{9E06D7AC-5F2D-4324-8726-C6B6C944CB13}"/>
              </a:ext>
            </a:extLst>
          </p:cNvPr>
          <p:cNvSpPr>
            <a:spLocks noGrp="1"/>
          </p:cNvSpPr>
          <p:nvPr>
            <p:ph type="pic" sz="quarter" idx="26" hasCustomPrompt="1"/>
          </p:nvPr>
        </p:nvSpPr>
        <p:spPr>
          <a:xfrm>
            <a:off x="720000" y="899999"/>
            <a:ext cx="5018400" cy="5436833"/>
          </a:xfrm>
          <a:solidFill>
            <a:schemeClr val="accent5">
              <a:lumMod val="20000"/>
              <a:lumOff val="80000"/>
            </a:schemeClr>
          </a:solidFill>
          <a:ln w="127000">
            <a:noFill/>
          </a:ln>
        </p:spPr>
        <p:txBody>
          <a:bodyPr lIns="0" tIns="0" rIns="0" bIns="1800000" anchor="ctr" anchorCtr="0"/>
          <a:lstStyle>
            <a:lvl1pPr algn="ctr">
              <a:defRPr sz="1800">
                <a:solidFill>
                  <a:schemeClr val="tx1"/>
                </a:solidFill>
                <a:latin typeface="+mn-lt"/>
              </a:defRPr>
            </a:lvl1pPr>
          </a:lstStyle>
          <a:p>
            <a:r>
              <a:rPr lang="nl-BE" dirty="0"/>
              <a:t>Klik (op pictogram) </a:t>
            </a:r>
            <a:br>
              <a:rPr lang="nl-BE" dirty="0"/>
            </a:br>
            <a:r>
              <a:rPr lang="nl-BE" dirty="0"/>
              <a:t>om foto toe te voegen</a:t>
            </a:r>
          </a:p>
        </p:txBody>
      </p:sp>
      <p:sp>
        <p:nvSpPr>
          <p:cNvPr id="9" name="Tijdelijke aanduiding voor afbeelding 4">
            <a:extLst>
              <a:ext uri="{FF2B5EF4-FFF2-40B4-BE49-F238E27FC236}">
                <a16:creationId xmlns:a16="http://schemas.microsoft.com/office/drawing/2014/main" id="{684FF161-1946-4DEB-8A00-C244CC554673}"/>
              </a:ext>
            </a:extLst>
          </p:cNvPr>
          <p:cNvSpPr>
            <a:spLocks noGrp="1"/>
          </p:cNvSpPr>
          <p:nvPr>
            <p:ph type="pic" sz="quarter" idx="27" hasCustomPrompt="1"/>
          </p:nvPr>
        </p:nvSpPr>
        <p:spPr>
          <a:xfrm>
            <a:off x="6454800" y="899999"/>
            <a:ext cx="5018400" cy="5436833"/>
          </a:xfrm>
          <a:solidFill>
            <a:schemeClr val="accent5">
              <a:lumMod val="20000"/>
              <a:lumOff val="80000"/>
            </a:schemeClr>
          </a:solidFill>
          <a:ln w="127000">
            <a:noFill/>
          </a:ln>
        </p:spPr>
        <p:txBody>
          <a:bodyPr lIns="0" tIns="0" rIns="0" bIns="1800000" anchor="ctr" anchorCtr="0"/>
          <a:lstStyle>
            <a:lvl1pPr algn="ctr">
              <a:defRPr sz="1800">
                <a:solidFill>
                  <a:schemeClr val="tx1"/>
                </a:solidFill>
                <a:latin typeface="+mn-lt"/>
              </a:defRPr>
            </a:lvl1pPr>
          </a:lstStyle>
          <a:p>
            <a:r>
              <a:rPr lang="nl-BE" dirty="0"/>
              <a:t>Klik (op pictogram) </a:t>
            </a:r>
            <a:br>
              <a:rPr lang="nl-BE" dirty="0"/>
            </a:br>
            <a:r>
              <a:rPr lang="nl-BE" dirty="0"/>
              <a:t>om foto toe te voegen</a:t>
            </a:r>
          </a:p>
        </p:txBody>
      </p:sp>
      <p:sp>
        <p:nvSpPr>
          <p:cNvPr id="6" name="Tijdelijke aanduiding voor datum 5">
            <a:extLst>
              <a:ext uri="{FF2B5EF4-FFF2-40B4-BE49-F238E27FC236}">
                <a16:creationId xmlns:a16="http://schemas.microsoft.com/office/drawing/2014/main" id="{C05C482C-E6A5-4A8C-BD69-2CC9730E59B2}"/>
              </a:ext>
            </a:extLst>
          </p:cNvPr>
          <p:cNvSpPr>
            <a:spLocks noGrp="1"/>
          </p:cNvSpPr>
          <p:nvPr>
            <p:ph type="dt" sz="half" idx="29"/>
          </p:nvPr>
        </p:nvSpPr>
        <p:spPr/>
        <p:txBody>
          <a:bodyPr/>
          <a:lstStyle/>
          <a:p>
            <a:pPr algn="ctr"/>
            <a:fld id="{163F07B9-A717-4F98-9B1A-82AF6FB551F4}" type="datetime1">
              <a:rPr lang="nl-BE" smtClean="0"/>
              <a:t>20/10/2022</a:t>
            </a:fld>
            <a:endParaRPr lang="nl-BE" dirty="0"/>
          </a:p>
        </p:txBody>
      </p:sp>
      <p:sp>
        <p:nvSpPr>
          <p:cNvPr id="7" name="Tijdelijke aanduiding voor voettekst 6">
            <a:extLst>
              <a:ext uri="{FF2B5EF4-FFF2-40B4-BE49-F238E27FC236}">
                <a16:creationId xmlns:a16="http://schemas.microsoft.com/office/drawing/2014/main" id="{0FFCF1AD-5EDC-43D1-AD7A-495F71C9B902}"/>
              </a:ext>
            </a:extLst>
          </p:cNvPr>
          <p:cNvSpPr>
            <a:spLocks noGrp="1"/>
          </p:cNvSpPr>
          <p:nvPr>
            <p:ph type="ftr" sz="quarter" idx="30"/>
          </p:nvPr>
        </p:nvSpPr>
        <p:spPr/>
        <p:txBody>
          <a:bodyPr/>
          <a:lstStyle/>
          <a:p>
            <a:r>
              <a:rPr lang="en-US"/>
              <a:t>Voettekst</a:t>
            </a:r>
            <a:endParaRPr lang="nl-BE" sz="950" dirty="0"/>
          </a:p>
        </p:txBody>
      </p:sp>
      <p:sp>
        <p:nvSpPr>
          <p:cNvPr id="16" name="Tijdelijke aanduiding voor dianummer 15">
            <a:extLst>
              <a:ext uri="{FF2B5EF4-FFF2-40B4-BE49-F238E27FC236}">
                <a16:creationId xmlns:a16="http://schemas.microsoft.com/office/drawing/2014/main" id="{9F1B529F-F95D-4333-AEE7-F025929050B0}"/>
              </a:ext>
            </a:extLst>
          </p:cNvPr>
          <p:cNvSpPr>
            <a:spLocks noGrp="1"/>
          </p:cNvSpPr>
          <p:nvPr>
            <p:ph type="sldNum" sz="quarter" idx="31"/>
          </p:nvPr>
        </p:nvSpPr>
        <p:spPr/>
        <p:txBody>
          <a:bodyPr/>
          <a:lstStyle/>
          <a:p>
            <a:fld id="{763F2D79-C75E-42E1-AD06-AE3EAB2BE1D7}" type="slidenum">
              <a:rPr lang="nl-BE" smtClean="0"/>
              <a:pPr/>
              <a:t>‹nr.›</a:t>
            </a:fld>
            <a:endParaRPr lang="nl-BE" sz="1200" dirty="0"/>
          </a:p>
        </p:txBody>
      </p:sp>
      <p:sp>
        <p:nvSpPr>
          <p:cNvPr id="10" name="Titel 1">
            <a:extLst>
              <a:ext uri="{FF2B5EF4-FFF2-40B4-BE49-F238E27FC236}">
                <a16:creationId xmlns:a16="http://schemas.microsoft.com/office/drawing/2014/main" id="{B5DB806C-D844-4D5A-9B27-DEDC009CF603}"/>
              </a:ext>
            </a:extLst>
          </p:cNvPr>
          <p:cNvSpPr>
            <a:spLocks noGrp="1"/>
          </p:cNvSpPr>
          <p:nvPr>
            <p:ph type="title" hasCustomPrompt="1"/>
          </p:nvPr>
        </p:nvSpPr>
        <p:spPr>
          <a:xfrm>
            <a:off x="718800" y="594000"/>
            <a:ext cx="5018400" cy="779188"/>
          </a:xfrm>
          <a:noFill/>
        </p:spPr>
        <p:txBody>
          <a:bodyPr wrap="square" lIns="360000" tIns="0" rIns="360000" bIns="0" anchor="t" anchorCtr="0">
            <a:spAutoFit/>
          </a:bodyPr>
          <a:lstStyle>
            <a:lvl1pPr algn="ctr">
              <a:defRPr sz="4200" baseline="10000">
                <a:solidFill>
                  <a:schemeClr val="bg1"/>
                </a:solidFill>
                <a:highlight>
                  <a:srgbClr val="F04C25"/>
                </a:highlight>
              </a:defRPr>
            </a:lvl1pPr>
          </a:lstStyle>
          <a:p>
            <a:r>
              <a:rPr lang="nl-NL" dirty="0"/>
              <a:t>Klik om titel toe te voegen</a:t>
            </a:r>
            <a:endParaRPr lang="nl-BE" dirty="0"/>
          </a:p>
        </p:txBody>
      </p:sp>
      <p:sp>
        <p:nvSpPr>
          <p:cNvPr id="14" name="Tijdelijke aanduiding voor tekst 17">
            <a:extLst>
              <a:ext uri="{FF2B5EF4-FFF2-40B4-BE49-F238E27FC236}">
                <a16:creationId xmlns:a16="http://schemas.microsoft.com/office/drawing/2014/main" id="{787E6624-70AC-4E78-9420-ED6EB909C98D}"/>
              </a:ext>
            </a:extLst>
          </p:cNvPr>
          <p:cNvSpPr>
            <a:spLocks noGrp="1"/>
          </p:cNvSpPr>
          <p:nvPr>
            <p:ph type="body" sz="quarter" idx="28" hasCustomPrompt="1"/>
          </p:nvPr>
        </p:nvSpPr>
        <p:spPr>
          <a:xfrm>
            <a:off x="6454800" y="594429"/>
            <a:ext cx="5018400" cy="779188"/>
          </a:xfrm>
        </p:spPr>
        <p:txBody>
          <a:bodyPr wrap="square" lIns="540000" tIns="0" rIns="540000" bIns="0" anchor="t" anchorCtr="0">
            <a:spAutoFit/>
          </a:bodyPr>
          <a:lstStyle>
            <a:lvl1pPr algn="ctr">
              <a:lnSpc>
                <a:spcPct val="90000"/>
              </a:lnSpc>
              <a:defRPr sz="4200" baseline="10000">
                <a:solidFill>
                  <a:schemeClr val="bg1">
                    <a:lumMod val="95000"/>
                  </a:schemeClr>
                </a:solidFill>
                <a:highlight>
                  <a:srgbClr val="F04C25"/>
                </a:highlight>
                <a:latin typeface="Poppins ExtraLight" panose="00000300000000000000" pitchFamily="2" charset="0"/>
                <a:cs typeface="Poppins ExtraLight" panose="00000300000000000000" pitchFamily="2" charset="0"/>
              </a:defRPr>
            </a:lvl1pPr>
          </a:lstStyle>
          <a:p>
            <a:pPr lvl="0"/>
            <a:r>
              <a:rPr lang="nl-NL" dirty="0"/>
              <a:t>Klik om titel toe te voegen</a:t>
            </a:r>
            <a:endParaRPr lang="nl-BE" dirty="0"/>
          </a:p>
        </p:txBody>
      </p:sp>
    </p:spTree>
    <p:extLst>
      <p:ext uri="{BB962C8B-B14F-4D97-AF65-F5344CB8AC3E}">
        <p14:creationId xmlns:p14="http://schemas.microsoft.com/office/powerpoint/2010/main" val="48564724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OTOSLIDE (modern) | 2 foto's + bijschrift">
    <p:spTree>
      <p:nvGrpSpPr>
        <p:cNvPr id="1" name=""/>
        <p:cNvGrpSpPr/>
        <p:nvPr/>
      </p:nvGrpSpPr>
      <p:grpSpPr>
        <a:xfrm>
          <a:off x="0" y="0"/>
          <a:ext cx="0" cy="0"/>
          <a:chOff x="0" y="0"/>
          <a:chExt cx="0" cy="0"/>
        </a:xfrm>
      </p:grpSpPr>
      <p:sp>
        <p:nvSpPr>
          <p:cNvPr id="8" name="Tijdelijke aanduiding voor afbeelding 4">
            <a:extLst>
              <a:ext uri="{FF2B5EF4-FFF2-40B4-BE49-F238E27FC236}">
                <a16:creationId xmlns:a16="http://schemas.microsoft.com/office/drawing/2014/main" id="{9E06D7AC-5F2D-4324-8726-C6B6C944CB13}"/>
              </a:ext>
            </a:extLst>
          </p:cNvPr>
          <p:cNvSpPr>
            <a:spLocks noGrp="1"/>
          </p:cNvSpPr>
          <p:nvPr>
            <p:ph type="pic" sz="quarter" idx="26" hasCustomPrompt="1"/>
          </p:nvPr>
        </p:nvSpPr>
        <p:spPr>
          <a:xfrm>
            <a:off x="720000" y="507343"/>
            <a:ext cx="5018400" cy="5829490"/>
          </a:xfrm>
          <a:solidFill>
            <a:schemeClr val="accent5">
              <a:lumMod val="20000"/>
              <a:lumOff val="80000"/>
            </a:schemeClr>
          </a:solidFill>
          <a:ln w="127000">
            <a:noFill/>
          </a:ln>
        </p:spPr>
        <p:txBody>
          <a:bodyPr lIns="0" tIns="0" rIns="0" bIns="1800000" anchor="ctr" anchorCtr="0"/>
          <a:lstStyle>
            <a:lvl1pPr algn="ctr">
              <a:defRPr sz="1800">
                <a:solidFill>
                  <a:schemeClr val="tx1"/>
                </a:solidFill>
                <a:latin typeface="+mn-lt"/>
              </a:defRPr>
            </a:lvl1pPr>
          </a:lstStyle>
          <a:p>
            <a:r>
              <a:rPr lang="nl-BE" dirty="0"/>
              <a:t>Klik (op pictogram) </a:t>
            </a:r>
            <a:br>
              <a:rPr lang="nl-BE" dirty="0"/>
            </a:br>
            <a:r>
              <a:rPr lang="nl-BE" dirty="0"/>
              <a:t>om foto toe te voegen</a:t>
            </a:r>
          </a:p>
        </p:txBody>
      </p:sp>
      <p:sp>
        <p:nvSpPr>
          <p:cNvPr id="9" name="Tijdelijke aanduiding voor afbeelding 4">
            <a:extLst>
              <a:ext uri="{FF2B5EF4-FFF2-40B4-BE49-F238E27FC236}">
                <a16:creationId xmlns:a16="http://schemas.microsoft.com/office/drawing/2014/main" id="{684FF161-1946-4DEB-8A00-C244CC554673}"/>
              </a:ext>
            </a:extLst>
          </p:cNvPr>
          <p:cNvSpPr>
            <a:spLocks noGrp="1"/>
          </p:cNvSpPr>
          <p:nvPr>
            <p:ph type="pic" sz="quarter" idx="27" hasCustomPrompt="1"/>
          </p:nvPr>
        </p:nvSpPr>
        <p:spPr>
          <a:xfrm>
            <a:off x="6454800" y="507343"/>
            <a:ext cx="5018400" cy="5829490"/>
          </a:xfrm>
          <a:solidFill>
            <a:schemeClr val="accent5">
              <a:lumMod val="20000"/>
              <a:lumOff val="80000"/>
            </a:schemeClr>
          </a:solidFill>
          <a:ln w="127000">
            <a:noFill/>
          </a:ln>
        </p:spPr>
        <p:txBody>
          <a:bodyPr lIns="0" tIns="0" rIns="0" bIns="1800000" anchor="ctr" anchorCtr="0"/>
          <a:lstStyle>
            <a:lvl1pPr algn="ctr">
              <a:defRPr sz="1800">
                <a:solidFill>
                  <a:schemeClr val="tx1"/>
                </a:solidFill>
                <a:latin typeface="+mn-lt"/>
              </a:defRPr>
            </a:lvl1pPr>
          </a:lstStyle>
          <a:p>
            <a:r>
              <a:rPr lang="nl-BE" dirty="0"/>
              <a:t>Klik (op pictogram) </a:t>
            </a:r>
            <a:br>
              <a:rPr lang="nl-BE" dirty="0"/>
            </a:br>
            <a:r>
              <a:rPr lang="nl-BE" dirty="0"/>
              <a:t>om foto toe te voegen</a:t>
            </a:r>
          </a:p>
        </p:txBody>
      </p:sp>
      <p:sp>
        <p:nvSpPr>
          <p:cNvPr id="11" name="Tijdelijke aanduiding voor tekst 17">
            <a:extLst>
              <a:ext uri="{FF2B5EF4-FFF2-40B4-BE49-F238E27FC236}">
                <a16:creationId xmlns:a16="http://schemas.microsoft.com/office/drawing/2014/main" id="{90FB4182-FA1E-4B62-836A-FC299AD42839}"/>
              </a:ext>
            </a:extLst>
          </p:cNvPr>
          <p:cNvSpPr>
            <a:spLocks noGrp="1"/>
          </p:cNvSpPr>
          <p:nvPr>
            <p:ph type="body" sz="quarter" idx="22" hasCustomPrompt="1"/>
          </p:nvPr>
        </p:nvSpPr>
        <p:spPr>
          <a:xfrm>
            <a:off x="720000" y="5374575"/>
            <a:ext cx="5018400" cy="620042"/>
          </a:xfrm>
        </p:spPr>
        <p:txBody>
          <a:bodyPr wrap="square" lIns="540000" tIns="0" rIns="540000" bIns="0" anchor="b" anchorCtr="0">
            <a:spAutoFit/>
          </a:bodyPr>
          <a:lstStyle>
            <a:lvl1pPr algn="ctr">
              <a:lnSpc>
                <a:spcPct val="110000"/>
              </a:lnSpc>
              <a:defRPr sz="2800" b="0" baseline="10000">
                <a:solidFill>
                  <a:srgbClr val="F04C25"/>
                </a:solidFill>
                <a:highlight>
                  <a:srgbClr val="F8F8F8"/>
                </a:highlight>
                <a:latin typeface="Poppins ExtraLight" panose="00000300000000000000" pitchFamily="2" charset="0"/>
                <a:cs typeface="Poppins ExtraLight" panose="00000300000000000000" pitchFamily="2" charset="0"/>
              </a:defRPr>
            </a:lvl1pPr>
          </a:lstStyle>
          <a:p>
            <a:pPr lvl="0"/>
            <a:r>
              <a:rPr lang="nl-NL" dirty="0"/>
              <a:t>Klik om bijschrift toe te</a:t>
            </a:r>
            <a:br>
              <a:rPr lang="nl-NL" dirty="0"/>
            </a:br>
            <a:r>
              <a:rPr lang="nl-NL" dirty="0"/>
              <a:t>voegen</a:t>
            </a:r>
            <a:endParaRPr lang="nl-BE" dirty="0"/>
          </a:p>
        </p:txBody>
      </p:sp>
      <p:sp>
        <p:nvSpPr>
          <p:cNvPr id="12" name="Tijdelijke aanduiding voor tekst 17">
            <a:extLst>
              <a:ext uri="{FF2B5EF4-FFF2-40B4-BE49-F238E27FC236}">
                <a16:creationId xmlns:a16="http://schemas.microsoft.com/office/drawing/2014/main" id="{4B854F65-663B-40A7-9F09-DB3664C14950}"/>
              </a:ext>
            </a:extLst>
          </p:cNvPr>
          <p:cNvSpPr>
            <a:spLocks noGrp="1"/>
          </p:cNvSpPr>
          <p:nvPr>
            <p:ph type="body" sz="quarter" idx="28" hasCustomPrompt="1"/>
          </p:nvPr>
        </p:nvSpPr>
        <p:spPr>
          <a:xfrm>
            <a:off x="6454800" y="5374575"/>
            <a:ext cx="5018400" cy="620042"/>
          </a:xfrm>
        </p:spPr>
        <p:txBody>
          <a:bodyPr wrap="square" lIns="540000" tIns="0" rIns="540000" bIns="0" anchor="b" anchorCtr="0">
            <a:spAutoFit/>
          </a:bodyPr>
          <a:lstStyle>
            <a:lvl1pPr algn="ctr">
              <a:lnSpc>
                <a:spcPct val="110000"/>
              </a:lnSpc>
              <a:defRPr sz="2800" b="0" baseline="10000">
                <a:solidFill>
                  <a:srgbClr val="F04C25"/>
                </a:solidFill>
                <a:highlight>
                  <a:srgbClr val="F8F8F8"/>
                </a:highlight>
                <a:latin typeface="Poppins ExtraLight" panose="00000300000000000000" pitchFamily="2" charset="0"/>
                <a:cs typeface="Poppins ExtraLight" panose="00000300000000000000" pitchFamily="2" charset="0"/>
              </a:defRPr>
            </a:lvl1pPr>
          </a:lstStyle>
          <a:p>
            <a:pPr lvl="0"/>
            <a:r>
              <a:rPr lang="nl-NL" dirty="0"/>
              <a:t>Klik om bijschrift toe te</a:t>
            </a:r>
            <a:br>
              <a:rPr lang="nl-NL" dirty="0"/>
            </a:br>
            <a:r>
              <a:rPr lang="nl-NL" dirty="0"/>
              <a:t>voegen</a:t>
            </a:r>
            <a:endParaRPr lang="nl-BE" dirty="0"/>
          </a:p>
        </p:txBody>
      </p:sp>
      <p:sp>
        <p:nvSpPr>
          <p:cNvPr id="6" name="Tijdelijke aanduiding voor datum 5">
            <a:extLst>
              <a:ext uri="{FF2B5EF4-FFF2-40B4-BE49-F238E27FC236}">
                <a16:creationId xmlns:a16="http://schemas.microsoft.com/office/drawing/2014/main" id="{06BD2019-7B01-4801-BBE7-A6394BADEF34}"/>
              </a:ext>
            </a:extLst>
          </p:cNvPr>
          <p:cNvSpPr>
            <a:spLocks noGrp="1"/>
          </p:cNvSpPr>
          <p:nvPr>
            <p:ph type="dt" sz="half" idx="29"/>
          </p:nvPr>
        </p:nvSpPr>
        <p:spPr/>
        <p:txBody>
          <a:bodyPr/>
          <a:lstStyle/>
          <a:p>
            <a:pPr algn="ctr"/>
            <a:fld id="{F960D5DD-7756-41A2-B633-997E14F1AEB9}" type="datetime1">
              <a:rPr lang="nl-BE" smtClean="0"/>
              <a:t>20/10/2022</a:t>
            </a:fld>
            <a:endParaRPr lang="nl-BE" dirty="0"/>
          </a:p>
        </p:txBody>
      </p:sp>
      <p:sp>
        <p:nvSpPr>
          <p:cNvPr id="7" name="Tijdelijke aanduiding voor voettekst 6">
            <a:extLst>
              <a:ext uri="{FF2B5EF4-FFF2-40B4-BE49-F238E27FC236}">
                <a16:creationId xmlns:a16="http://schemas.microsoft.com/office/drawing/2014/main" id="{5CA2246B-348D-40B7-9941-6E7E0C838056}"/>
              </a:ext>
            </a:extLst>
          </p:cNvPr>
          <p:cNvSpPr>
            <a:spLocks noGrp="1"/>
          </p:cNvSpPr>
          <p:nvPr>
            <p:ph type="ftr" sz="quarter" idx="30"/>
          </p:nvPr>
        </p:nvSpPr>
        <p:spPr/>
        <p:txBody>
          <a:bodyPr/>
          <a:lstStyle/>
          <a:p>
            <a:r>
              <a:rPr lang="en-US"/>
              <a:t>Voettekst</a:t>
            </a:r>
            <a:endParaRPr lang="nl-BE" sz="950" dirty="0"/>
          </a:p>
        </p:txBody>
      </p:sp>
      <p:sp>
        <p:nvSpPr>
          <p:cNvPr id="17" name="Tijdelijke aanduiding voor dianummer 16">
            <a:extLst>
              <a:ext uri="{FF2B5EF4-FFF2-40B4-BE49-F238E27FC236}">
                <a16:creationId xmlns:a16="http://schemas.microsoft.com/office/drawing/2014/main" id="{19254FC2-4EB9-4808-890D-B0CB59F04D64}"/>
              </a:ext>
            </a:extLst>
          </p:cNvPr>
          <p:cNvSpPr>
            <a:spLocks noGrp="1"/>
          </p:cNvSpPr>
          <p:nvPr>
            <p:ph type="sldNum" sz="quarter" idx="31"/>
          </p:nvPr>
        </p:nvSpPr>
        <p:spPr/>
        <p:txBody>
          <a:bodyPr/>
          <a:lstStyle/>
          <a:p>
            <a:fld id="{763F2D79-C75E-42E1-AD06-AE3EAB2BE1D7}" type="slidenum">
              <a:rPr lang="nl-BE" smtClean="0"/>
              <a:pPr/>
              <a:t>‹nr.›</a:t>
            </a:fld>
            <a:endParaRPr lang="nl-BE" sz="1200" dirty="0"/>
          </a:p>
        </p:txBody>
      </p:sp>
    </p:spTree>
    <p:extLst>
      <p:ext uri="{BB962C8B-B14F-4D97-AF65-F5344CB8AC3E}">
        <p14:creationId xmlns:p14="http://schemas.microsoft.com/office/powerpoint/2010/main" val="8745287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KSTSLIDE (klassiek) | Hoofding + titel + tekst">
    <p:spTree>
      <p:nvGrpSpPr>
        <p:cNvPr id="1" name=""/>
        <p:cNvGrpSpPr/>
        <p:nvPr/>
      </p:nvGrpSpPr>
      <p:grpSpPr>
        <a:xfrm>
          <a:off x="0" y="0"/>
          <a:ext cx="0" cy="0"/>
          <a:chOff x="0" y="0"/>
          <a:chExt cx="0" cy="0"/>
        </a:xfrm>
      </p:grpSpPr>
      <p:sp>
        <p:nvSpPr>
          <p:cNvPr id="4" name="Tijdelijke aanduiding voor tekst 3">
            <a:extLst>
              <a:ext uri="{FF2B5EF4-FFF2-40B4-BE49-F238E27FC236}">
                <a16:creationId xmlns:a16="http://schemas.microsoft.com/office/drawing/2014/main" id="{103C2B65-A301-421D-969B-BCEE59BCFDCF}"/>
              </a:ext>
            </a:extLst>
          </p:cNvPr>
          <p:cNvSpPr>
            <a:spLocks noGrp="1"/>
          </p:cNvSpPr>
          <p:nvPr>
            <p:ph type="body" sz="quarter" idx="13" hasCustomPrompt="1"/>
          </p:nvPr>
        </p:nvSpPr>
        <p:spPr>
          <a:xfrm>
            <a:off x="0" y="1450800"/>
            <a:ext cx="12191999" cy="4881780"/>
          </a:xfrm>
        </p:spPr>
        <p:txBody>
          <a:bodyPr lIns="720000" tIns="360000" rIns="720000" bIns="360000"/>
          <a:lstStyle>
            <a:lvl1pPr>
              <a:defRPr>
                <a:latin typeface="Nunito Light" panose="00000400000000000000" pitchFamily="2" charset="0"/>
              </a:defRPr>
            </a:lvl1pPr>
            <a:lvl2pPr>
              <a:defRPr>
                <a:latin typeface="Nunito Light" panose="00000400000000000000" pitchFamily="2" charset="0"/>
              </a:defRPr>
            </a:lvl2pPr>
            <a:lvl3pPr>
              <a:defRPr>
                <a:latin typeface="Nunito Light" panose="00000400000000000000" pitchFamily="2" charset="0"/>
              </a:defRPr>
            </a:lvl3pPr>
            <a:lvl4pPr>
              <a:defRPr sz="2100">
                <a:latin typeface="Nunito Light" panose="00000400000000000000" pitchFamily="2" charset="0"/>
              </a:defRPr>
            </a:lvl4pPr>
            <a:lvl5pPr>
              <a:defRPr sz="1600">
                <a:latin typeface="Nunito Light" panose="00000400000000000000" pitchFamily="2" charset="0"/>
              </a:defRPr>
            </a:lvl5pPr>
          </a:lstStyle>
          <a:p>
            <a:pPr lvl="0"/>
            <a:r>
              <a:rPr lang="nl-NL" dirty="0"/>
              <a:t>Klik om tekst toe te voegen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cxnSp>
        <p:nvCxnSpPr>
          <p:cNvPr id="11" name="Rechte verbindingslijn 10">
            <a:extLst>
              <a:ext uri="{FF2B5EF4-FFF2-40B4-BE49-F238E27FC236}">
                <a16:creationId xmlns:a16="http://schemas.microsoft.com/office/drawing/2014/main" id="{0338E9D2-DE50-401B-A335-B7905E78DF1F}"/>
              </a:ext>
            </a:extLst>
          </p:cNvPr>
          <p:cNvCxnSpPr>
            <a:cxnSpLocks/>
          </p:cNvCxnSpPr>
          <p:nvPr userDrawn="1"/>
        </p:nvCxnSpPr>
        <p:spPr>
          <a:xfrm>
            <a:off x="336000" y="1440000"/>
            <a:ext cx="11520000" cy="0"/>
          </a:xfrm>
          <a:prstGeom prst="line">
            <a:avLst/>
          </a:prstGeom>
          <a:ln w="6350">
            <a:solidFill>
              <a:srgbClr val="009CAB"/>
            </a:solidFill>
          </a:ln>
        </p:spPr>
        <p:style>
          <a:lnRef idx="1">
            <a:schemeClr val="accent1"/>
          </a:lnRef>
          <a:fillRef idx="0">
            <a:schemeClr val="accent1"/>
          </a:fillRef>
          <a:effectRef idx="0">
            <a:schemeClr val="accent1"/>
          </a:effectRef>
          <a:fontRef idx="minor">
            <a:schemeClr val="tx1"/>
          </a:fontRef>
        </p:style>
      </p:cxnSp>
      <p:sp>
        <p:nvSpPr>
          <p:cNvPr id="18" name="Tijdelijke aanduiding voor datum 17">
            <a:extLst>
              <a:ext uri="{FF2B5EF4-FFF2-40B4-BE49-F238E27FC236}">
                <a16:creationId xmlns:a16="http://schemas.microsoft.com/office/drawing/2014/main" id="{98B24A2C-0F1C-480C-A953-042A19D16109}"/>
              </a:ext>
            </a:extLst>
          </p:cNvPr>
          <p:cNvSpPr>
            <a:spLocks noGrp="1"/>
          </p:cNvSpPr>
          <p:nvPr>
            <p:ph type="dt" sz="half" idx="14"/>
          </p:nvPr>
        </p:nvSpPr>
        <p:spPr/>
        <p:txBody>
          <a:bodyPr/>
          <a:lstStyle/>
          <a:p>
            <a:pPr algn="ctr"/>
            <a:fld id="{223170BE-C28F-4BC5-A1EC-DC154BE07F53}" type="datetime1">
              <a:rPr lang="nl-BE" smtClean="0"/>
              <a:t>20/10/2022</a:t>
            </a:fld>
            <a:endParaRPr lang="nl-BE" dirty="0"/>
          </a:p>
        </p:txBody>
      </p:sp>
      <p:sp>
        <p:nvSpPr>
          <p:cNvPr id="19" name="Tijdelijke aanduiding voor voettekst 18">
            <a:extLst>
              <a:ext uri="{FF2B5EF4-FFF2-40B4-BE49-F238E27FC236}">
                <a16:creationId xmlns:a16="http://schemas.microsoft.com/office/drawing/2014/main" id="{925ED2DD-A939-4147-B990-24C2080C0F01}"/>
              </a:ext>
            </a:extLst>
          </p:cNvPr>
          <p:cNvSpPr>
            <a:spLocks noGrp="1"/>
          </p:cNvSpPr>
          <p:nvPr>
            <p:ph type="ftr" sz="quarter" idx="15"/>
          </p:nvPr>
        </p:nvSpPr>
        <p:spPr/>
        <p:txBody>
          <a:bodyPr/>
          <a:lstStyle/>
          <a:p>
            <a:r>
              <a:rPr lang="en-US"/>
              <a:t>Voettekst</a:t>
            </a:r>
            <a:endParaRPr lang="nl-BE" sz="950" dirty="0"/>
          </a:p>
        </p:txBody>
      </p:sp>
      <p:sp>
        <p:nvSpPr>
          <p:cNvPr id="20" name="Tijdelijke aanduiding voor dianummer 19">
            <a:extLst>
              <a:ext uri="{FF2B5EF4-FFF2-40B4-BE49-F238E27FC236}">
                <a16:creationId xmlns:a16="http://schemas.microsoft.com/office/drawing/2014/main" id="{ADFC5CA9-2A29-4CB7-91CC-6538D861D53C}"/>
              </a:ext>
            </a:extLst>
          </p:cNvPr>
          <p:cNvSpPr>
            <a:spLocks noGrp="1"/>
          </p:cNvSpPr>
          <p:nvPr>
            <p:ph type="sldNum" sz="quarter" idx="16"/>
          </p:nvPr>
        </p:nvSpPr>
        <p:spPr/>
        <p:txBody>
          <a:bodyPr/>
          <a:lstStyle/>
          <a:p>
            <a:fld id="{763F2D79-C75E-42E1-AD06-AE3EAB2BE1D7}" type="slidenum">
              <a:rPr lang="nl-BE" smtClean="0"/>
              <a:pPr/>
              <a:t>‹nr.›</a:t>
            </a:fld>
            <a:endParaRPr lang="nl-BE" sz="1200" dirty="0"/>
          </a:p>
        </p:txBody>
      </p:sp>
      <p:sp>
        <p:nvSpPr>
          <p:cNvPr id="22" name="Titel 25">
            <a:extLst>
              <a:ext uri="{FF2B5EF4-FFF2-40B4-BE49-F238E27FC236}">
                <a16:creationId xmlns:a16="http://schemas.microsoft.com/office/drawing/2014/main" id="{916D2C36-C84B-4568-ACA2-22B0E1E7F0E5}"/>
              </a:ext>
            </a:extLst>
          </p:cNvPr>
          <p:cNvSpPr>
            <a:spLocks noGrp="1"/>
          </p:cNvSpPr>
          <p:nvPr>
            <p:ph type="title" hasCustomPrompt="1"/>
          </p:nvPr>
        </p:nvSpPr>
        <p:spPr>
          <a:xfrm>
            <a:off x="0" y="569018"/>
            <a:ext cx="12192000" cy="866730"/>
          </a:xfrm>
          <a:solidFill>
            <a:schemeClr val="bg1">
              <a:alpha val="80000"/>
            </a:schemeClr>
          </a:solidFill>
        </p:spPr>
        <p:txBody>
          <a:bodyPr wrap="none" lIns="720000" tIns="252000" rIns="720000" bIns="108000" anchor="b" anchorCtr="0">
            <a:normAutofit/>
          </a:bodyPr>
          <a:lstStyle>
            <a:lvl1pPr>
              <a:lnSpc>
                <a:spcPct val="90000"/>
              </a:lnSpc>
              <a:defRPr sz="3600" b="0">
                <a:solidFill>
                  <a:srgbClr val="009CAB"/>
                </a:solidFill>
                <a:latin typeface="Poppins ExtraLight" panose="00000300000000000000" pitchFamily="2" charset="0"/>
                <a:cs typeface="Poppins ExtraLight" panose="00000300000000000000" pitchFamily="2" charset="0"/>
              </a:defRPr>
            </a:lvl1pPr>
          </a:lstStyle>
          <a:p>
            <a:r>
              <a:rPr lang="nl-NL" dirty="0"/>
              <a:t>Klik om titel toe te voegen</a:t>
            </a:r>
            <a:endParaRPr lang="nl-BE" dirty="0"/>
          </a:p>
        </p:txBody>
      </p:sp>
      <p:sp>
        <p:nvSpPr>
          <p:cNvPr id="3" name="Tijdelijke aanduiding voor tekst 2">
            <a:extLst>
              <a:ext uri="{FF2B5EF4-FFF2-40B4-BE49-F238E27FC236}">
                <a16:creationId xmlns:a16="http://schemas.microsoft.com/office/drawing/2014/main" id="{3C9B44E1-042B-43B8-B54F-3C6DBCBE37F3}"/>
              </a:ext>
            </a:extLst>
          </p:cNvPr>
          <p:cNvSpPr>
            <a:spLocks noGrp="1"/>
          </p:cNvSpPr>
          <p:nvPr>
            <p:ph type="body" sz="quarter" idx="17" hasCustomPrompt="1"/>
          </p:nvPr>
        </p:nvSpPr>
        <p:spPr>
          <a:xfrm>
            <a:off x="0" y="0"/>
            <a:ext cx="5635275" cy="581542"/>
          </a:xfrm>
          <a:solidFill>
            <a:srgbClr val="F04C25"/>
          </a:solidFill>
        </p:spPr>
        <p:txBody>
          <a:bodyPr wrap="none" lIns="180000" tIns="108000" rIns="216000" bIns="108000" anchor="ctr" anchorCtr="0">
            <a:spAutoFit/>
          </a:bodyPr>
          <a:lstStyle>
            <a:lvl1pPr marL="216000" indent="-216000">
              <a:buClr>
                <a:schemeClr val="bg1"/>
              </a:buClr>
              <a:buSzPct val="90000"/>
              <a:buFont typeface="Nunito Light" panose="00000400000000000000" pitchFamily="2" charset="0"/>
              <a:buChar char="⟩"/>
              <a:defRPr sz="2600">
                <a:solidFill>
                  <a:schemeClr val="bg1"/>
                </a:solidFill>
                <a:latin typeface="Poppins Thin" panose="00000300000000000000" pitchFamily="2" charset="0"/>
                <a:cs typeface="Poppins Thin" panose="00000300000000000000" pitchFamily="2" charset="0"/>
              </a:defRPr>
            </a:lvl1pPr>
          </a:lstStyle>
          <a:p>
            <a:r>
              <a:rPr lang="nl-NL" dirty="0"/>
              <a:t>Klik om hoofding toe te voegen</a:t>
            </a:r>
            <a:endParaRPr lang="nl-BE" dirty="0"/>
          </a:p>
        </p:txBody>
      </p:sp>
    </p:spTree>
    <p:extLst>
      <p:ext uri="{BB962C8B-B14F-4D97-AF65-F5344CB8AC3E}">
        <p14:creationId xmlns:p14="http://schemas.microsoft.com/office/powerpoint/2010/main" val="31247399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SLIDE (logo TM - NL) + ondertite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jdelijke aanduiding voor tekst 2">
            <a:extLst>
              <a:ext uri="{FF2B5EF4-FFF2-40B4-BE49-F238E27FC236}">
                <a16:creationId xmlns:a16="http://schemas.microsoft.com/office/drawing/2014/main" id="{70FC3E42-D88F-423A-8700-8709059C7F22}"/>
              </a:ext>
            </a:extLst>
          </p:cNvPr>
          <p:cNvSpPr>
            <a:spLocks noGrp="1"/>
          </p:cNvSpPr>
          <p:nvPr>
            <p:ph type="body" idx="1" hasCustomPrompt="1"/>
          </p:nvPr>
        </p:nvSpPr>
        <p:spPr>
          <a:xfrm>
            <a:off x="0" y="3895153"/>
            <a:ext cx="12193200" cy="1093285"/>
          </a:xfrm>
        </p:spPr>
        <p:txBody>
          <a:bodyPr lIns="3780000" tIns="360000" rIns="3780000" bIns="360000">
            <a:spAutoFit/>
          </a:bodyPr>
          <a:lstStyle>
            <a:lvl1pPr marL="0" indent="0" algn="ctr">
              <a:lnSpc>
                <a:spcPct val="110000"/>
              </a:lnSpc>
              <a:buNone/>
              <a:defRPr sz="2100" cap="all" baseline="0">
                <a:solidFill>
                  <a:schemeClr val="bg1"/>
                </a:solidFill>
                <a:latin typeface="Poppins Thin" panose="00000300000000000000" pitchFamily="2" charset="0"/>
                <a:cs typeface="Poppins Thin" panose="00000300000000000000"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nl-NL" dirty="0"/>
              <a:t>Klik om ondertitel toe te voegen</a:t>
            </a:r>
          </a:p>
        </p:txBody>
      </p:sp>
      <p:sp>
        <p:nvSpPr>
          <p:cNvPr id="16" name="Titel 1">
            <a:extLst>
              <a:ext uri="{FF2B5EF4-FFF2-40B4-BE49-F238E27FC236}">
                <a16:creationId xmlns:a16="http://schemas.microsoft.com/office/drawing/2014/main" id="{F9117F13-491C-49B1-8A86-804DB469012A}"/>
              </a:ext>
            </a:extLst>
          </p:cNvPr>
          <p:cNvSpPr>
            <a:spLocks noGrp="1"/>
          </p:cNvSpPr>
          <p:nvPr>
            <p:ph type="title" hasCustomPrompt="1"/>
          </p:nvPr>
        </p:nvSpPr>
        <p:spPr>
          <a:xfrm>
            <a:off x="0" y="1382490"/>
            <a:ext cx="12192000" cy="2512663"/>
          </a:xfrm>
        </p:spPr>
        <p:txBody>
          <a:bodyPr lIns="2880000" tIns="360000" rIns="2880000" bIns="360000" anchor="b" anchorCtr="0">
            <a:normAutofit/>
          </a:bodyPr>
          <a:lstStyle>
            <a:lvl1pPr algn="ctr">
              <a:lnSpc>
                <a:spcPct val="90000"/>
              </a:lnSpc>
              <a:defRPr sz="4800" b="0">
                <a:solidFill>
                  <a:schemeClr val="bg1"/>
                </a:solidFill>
                <a:latin typeface="Poppins Thin" panose="00000300000000000000" pitchFamily="2" charset="0"/>
                <a:cs typeface="Poppins Thin" panose="00000300000000000000" pitchFamily="2" charset="0"/>
              </a:defRPr>
            </a:lvl1pPr>
          </a:lstStyle>
          <a:p>
            <a:r>
              <a:rPr lang="nl-NL" dirty="0"/>
              <a:t>Klik om titel toe te voegen</a:t>
            </a:r>
            <a:endParaRPr lang="nl-BE" dirty="0"/>
          </a:p>
        </p:txBody>
      </p:sp>
      <p:cxnSp>
        <p:nvCxnSpPr>
          <p:cNvPr id="17" name="Rechte verbindingslijn 16">
            <a:extLst>
              <a:ext uri="{FF2B5EF4-FFF2-40B4-BE49-F238E27FC236}">
                <a16:creationId xmlns:a16="http://schemas.microsoft.com/office/drawing/2014/main" id="{48CC6BA2-FB13-4E2E-AE23-9437591CAC03}"/>
              </a:ext>
            </a:extLst>
          </p:cNvPr>
          <p:cNvCxnSpPr>
            <a:cxnSpLocks/>
          </p:cNvCxnSpPr>
          <p:nvPr userDrawn="1"/>
        </p:nvCxnSpPr>
        <p:spPr>
          <a:xfrm>
            <a:off x="5376000" y="3895153"/>
            <a:ext cx="1440000"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pic>
        <p:nvPicPr>
          <p:cNvPr id="24" name="Afbeelding 23">
            <a:extLst>
              <a:ext uri="{FF2B5EF4-FFF2-40B4-BE49-F238E27FC236}">
                <a16:creationId xmlns:a16="http://schemas.microsoft.com/office/drawing/2014/main" id="{E507FC37-3C24-4364-8EE9-06C0D373573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232000" y="450000"/>
            <a:ext cx="1728000" cy="678335"/>
          </a:xfrm>
          <a:prstGeom prst="rect">
            <a:avLst/>
          </a:prstGeom>
        </p:spPr>
      </p:pic>
      <p:sp>
        <p:nvSpPr>
          <p:cNvPr id="32" name="Tijdelijke aanduiding voor voettekst 30">
            <a:extLst>
              <a:ext uri="{FF2B5EF4-FFF2-40B4-BE49-F238E27FC236}">
                <a16:creationId xmlns:a16="http://schemas.microsoft.com/office/drawing/2014/main" id="{4DF3213D-4079-48DF-80F5-E3EE61590DE0}"/>
              </a:ext>
            </a:extLst>
          </p:cNvPr>
          <p:cNvSpPr>
            <a:spLocks noGrp="1"/>
          </p:cNvSpPr>
          <p:nvPr>
            <p:ph type="ftr" sz="quarter" idx="11"/>
          </p:nvPr>
        </p:nvSpPr>
        <p:spPr>
          <a:xfrm>
            <a:off x="4296000" y="6475084"/>
            <a:ext cx="3600000" cy="234000"/>
          </a:xfrm>
          <a:solidFill>
            <a:schemeClr val="bg1">
              <a:lumMod val="95000"/>
              <a:alpha val="35000"/>
            </a:schemeClr>
          </a:solidFill>
        </p:spPr>
        <p:txBody>
          <a:bodyPr/>
          <a:lstStyle>
            <a:lvl1pPr>
              <a:defRPr>
                <a:solidFill>
                  <a:schemeClr val="bg1">
                    <a:lumMod val="95000"/>
                  </a:schemeClr>
                </a:solidFill>
              </a:defRPr>
            </a:lvl1pPr>
          </a:lstStyle>
          <a:p>
            <a:r>
              <a:rPr lang="en-US" dirty="0" err="1"/>
              <a:t>Voettekst</a:t>
            </a:r>
            <a:endParaRPr lang="nl-BE" dirty="0"/>
          </a:p>
        </p:txBody>
      </p:sp>
      <p:sp>
        <p:nvSpPr>
          <p:cNvPr id="35" name="Tijdelijke aanduiding voor datum 29">
            <a:extLst>
              <a:ext uri="{FF2B5EF4-FFF2-40B4-BE49-F238E27FC236}">
                <a16:creationId xmlns:a16="http://schemas.microsoft.com/office/drawing/2014/main" id="{579D1B10-DC5A-4201-9186-96A112925916}"/>
              </a:ext>
            </a:extLst>
          </p:cNvPr>
          <p:cNvSpPr>
            <a:spLocks noGrp="1"/>
          </p:cNvSpPr>
          <p:nvPr>
            <p:ph type="dt" sz="half" idx="10"/>
          </p:nvPr>
        </p:nvSpPr>
        <p:spPr>
          <a:xfrm>
            <a:off x="540000" y="6509899"/>
            <a:ext cx="1047998" cy="164370"/>
          </a:xfrm>
          <a:solidFill>
            <a:schemeClr val="bg1">
              <a:lumMod val="95000"/>
              <a:alpha val="35000"/>
            </a:schemeClr>
          </a:solidFill>
        </p:spPr>
        <p:txBody>
          <a:bodyPr lIns="180000" rIns="180000"/>
          <a:lstStyle>
            <a:lvl1pPr>
              <a:defRPr>
                <a:solidFill>
                  <a:schemeClr val="bg1">
                    <a:lumMod val="95000"/>
                  </a:schemeClr>
                </a:solidFill>
              </a:defRPr>
            </a:lvl1pPr>
          </a:lstStyle>
          <a:p>
            <a:fld id="{C0F49FD0-1982-49D5-B985-DB1F0410E77B}" type="datetime1">
              <a:rPr lang="nl-BE" smtClean="0"/>
              <a:t>20/10/2022</a:t>
            </a:fld>
            <a:endParaRPr lang="nl-BE" dirty="0"/>
          </a:p>
        </p:txBody>
      </p:sp>
      <p:sp>
        <p:nvSpPr>
          <p:cNvPr id="38" name="Tijdelijke aanduiding voor dianummer 31">
            <a:extLst>
              <a:ext uri="{FF2B5EF4-FFF2-40B4-BE49-F238E27FC236}">
                <a16:creationId xmlns:a16="http://schemas.microsoft.com/office/drawing/2014/main" id="{B93F2C7D-3A60-4D59-A3D9-E84F6EDAA842}"/>
              </a:ext>
            </a:extLst>
          </p:cNvPr>
          <p:cNvSpPr>
            <a:spLocks noGrp="1"/>
          </p:cNvSpPr>
          <p:nvPr>
            <p:ph type="sldNum" sz="quarter" idx="12"/>
          </p:nvPr>
        </p:nvSpPr>
        <p:spPr>
          <a:xfrm flipH="1">
            <a:off x="11364000" y="6030000"/>
            <a:ext cx="828000" cy="828000"/>
          </a:xfrm>
          <a:prstGeom prst="rtTriangle">
            <a:avLst/>
          </a:prstGeom>
          <a:solidFill>
            <a:schemeClr val="bg1">
              <a:lumMod val="95000"/>
              <a:alpha val="35000"/>
            </a:schemeClr>
          </a:solidFill>
          <a:ln w="19050">
            <a:noFill/>
          </a:ln>
        </p:spPr>
        <p:txBody>
          <a:bodyPr/>
          <a:lstStyle>
            <a:lvl1pPr>
              <a:defRPr>
                <a:solidFill>
                  <a:schemeClr val="bg1"/>
                </a:solidFill>
              </a:defRPr>
            </a:lvl1pPr>
          </a:lstStyle>
          <a:p>
            <a:fld id="{763F2D79-C75E-42E1-AD06-AE3EAB2BE1D7}" type="slidenum">
              <a:rPr lang="nl-BE" smtClean="0"/>
              <a:pPr/>
              <a:t>‹nr.›</a:t>
            </a:fld>
            <a:endParaRPr lang="nl-BE" dirty="0"/>
          </a:p>
        </p:txBody>
      </p:sp>
    </p:spTree>
    <p:extLst>
      <p:ext uri="{BB962C8B-B14F-4D97-AF65-F5344CB8AC3E}">
        <p14:creationId xmlns:p14="http://schemas.microsoft.com/office/powerpoint/2010/main" val="320537337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EKSTSLIDE (klassiek) | Hoofding + titel + tekst (2 kolommen)">
    <p:spTree>
      <p:nvGrpSpPr>
        <p:cNvPr id="1" name=""/>
        <p:cNvGrpSpPr/>
        <p:nvPr/>
      </p:nvGrpSpPr>
      <p:grpSpPr>
        <a:xfrm>
          <a:off x="0" y="0"/>
          <a:ext cx="0" cy="0"/>
          <a:chOff x="0" y="0"/>
          <a:chExt cx="0" cy="0"/>
        </a:xfrm>
      </p:grpSpPr>
      <p:sp>
        <p:nvSpPr>
          <p:cNvPr id="20" name="Tijdelijke aanduiding voor datum 19">
            <a:extLst>
              <a:ext uri="{FF2B5EF4-FFF2-40B4-BE49-F238E27FC236}">
                <a16:creationId xmlns:a16="http://schemas.microsoft.com/office/drawing/2014/main" id="{3B20E41C-D9E9-47DB-8EA1-26E7A7FF1C10}"/>
              </a:ext>
            </a:extLst>
          </p:cNvPr>
          <p:cNvSpPr>
            <a:spLocks noGrp="1"/>
          </p:cNvSpPr>
          <p:nvPr>
            <p:ph type="dt" sz="half" idx="23"/>
          </p:nvPr>
        </p:nvSpPr>
        <p:spPr/>
        <p:txBody>
          <a:bodyPr/>
          <a:lstStyle/>
          <a:p>
            <a:pPr algn="ctr"/>
            <a:fld id="{D74F32F5-752F-48A2-87D7-5F3718EF0CE6}" type="datetime1">
              <a:rPr lang="nl-BE" smtClean="0"/>
              <a:t>20/10/2022</a:t>
            </a:fld>
            <a:endParaRPr lang="nl-BE" dirty="0"/>
          </a:p>
        </p:txBody>
      </p:sp>
      <p:sp>
        <p:nvSpPr>
          <p:cNvPr id="21" name="Tijdelijke aanduiding voor voettekst 20">
            <a:extLst>
              <a:ext uri="{FF2B5EF4-FFF2-40B4-BE49-F238E27FC236}">
                <a16:creationId xmlns:a16="http://schemas.microsoft.com/office/drawing/2014/main" id="{552189E3-5991-4783-903E-4643725CC04F}"/>
              </a:ext>
            </a:extLst>
          </p:cNvPr>
          <p:cNvSpPr>
            <a:spLocks noGrp="1"/>
          </p:cNvSpPr>
          <p:nvPr>
            <p:ph type="ftr" sz="quarter" idx="24"/>
          </p:nvPr>
        </p:nvSpPr>
        <p:spPr/>
        <p:txBody>
          <a:bodyPr/>
          <a:lstStyle/>
          <a:p>
            <a:r>
              <a:rPr lang="en-US"/>
              <a:t>Voettekst</a:t>
            </a:r>
            <a:endParaRPr lang="nl-BE" sz="950" dirty="0"/>
          </a:p>
        </p:txBody>
      </p:sp>
      <p:sp>
        <p:nvSpPr>
          <p:cNvPr id="22" name="Tijdelijke aanduiding voor dianummer 21">
            <a:extLst>
              <a:ext uri="{FF2B5EF4-FFF2-40B4-BE49-F238E27FC236}">
                <a16:creationId xmlns:a16="http://schemas.microsoft.com/office/drawing/2014/main" id="{FF004BBC-23C4-43A2-8305-42064CC62390}"/>
              </a:ext>
            </a:extLst>
          </p:cNvPr>
          <p:cNvSpPr>
            <a:spLocks noGrp="1"/>
          </p:cNvSpPr>
          <p:nvPr>
            <p:ph type="sldNum" sz="quarter" idx="25"/>
          </p:nvPr>
        </p:nvSpPr>
        <p:spPr/>
        <p:txBody>
          <a:bodyPr/>
          <a:lstStyle/>
          <a:p>
            <a:fld id="{763F2D79-C75E-42E1-AD06-AE3EAB2BE1D7}" type="slidenum">
              <a:rPr lang="nl-BE" smtClean="0"/>
              <a:pPr/>
              <a:t>‹nr.›</a:t>
            </a:fld>
            <a:endParaRPr lang="nl-BE" sz="1200" dirty="0"/>
          </a:p>
        </p:txBody>
      </p:sp>
      <p:cxnSp>
        <p:nvCxnSpPr>
          <p:cNvPr id="12" name="Rechte verbindingslijn 11">
            <a:extLst>
              <a:ext uri="{FF2B5EF4-FFF2-40B4-BE49-F238E27FC236}">
                <a16:creationId xmlns:a16="http://schemas.microsoft.com/office/drawing/2014/main" id="{F649716A-08AF-4147-826B-8966B31C12C7}"/>
              </a:ext>
            </a:extLst>
          </p:cNvPr>
          <p:cNvCxnSpPr>
            <a:cxnSpLocks/>
          </p:cNvCxnSpPr>
          <p:nvPr userDrawn="1"/>
        </p:nvCxnSpPr>
        <p:spPr>
          <a:xfrm>
            <a:off x="336000" y="1440000"/>
            <a:ext cx="11520000" cy="0"/>
          </a:xfrm>
          <a:prstGeom prst="line">
            <a:avLst/>
          </a:prstGeom>
          <a:ln w="6350">
            <a:solidFill>
              <a:srgbClr val="009CAB"/>
            </a:solidFill>
          </a:ln>
        </p:spPr>
        <p:style>
          <a:lnRef idx="1">
            <a:schemeClr val="accent1"/>
          </a:lnRef>
          <a:fillRef idx="0">
            <a:schemeClr val="accent1"/>
          </a:fillRef>
          <a:effectRef idx="0">
            <a:schemeClr val="accent1"/>
          </a:effectRef>
          <a:fontRef idx="minor">
            <a:schemeClr val="tx1"/>
          </a:fontRef>
        </p:style>
      </p:cxnSp>
      <p:sp>
        <p:nvSpPr>
          <p:cNvPr id="31" name="Titel 25">
            <a:extLst>
              <a:ext uri="{FF2B5EF4-FFF2-40B4-BE49-F238E27FC236}">
                <a16:creationId xmlns:a16="http://schemas.microsoft.com/office/drawing/2014/main" id="{E3B618DD-31A0-4AA3-B58F-E1328C8251EB}"/>
              </a:ext>
            </a:extLst>
          </p:cNvPr>
          <p:cNvSpPr>
            <a:spLocks noGrp="1"/>
          </p:cNvSpPr>
          <p:nvPr>
            <p:ph type="title" hasCustomPrompt="1"/>
          </p:nvPr>
        </p:nvSpPr>
        <p:spPr>
          <a:xfrm>
            <a:off x="0" y="569018"/>
            <a:ext cx="12192000" cy="866730"/>
          </a:xfrm>
          <a:solidFill>
            <a:schemeClr val="bg1">
              <a:alpha val="80000"/>
            </a:schemeClr>
          </a:solidFill>
        </p:spPr>
        <p:txBody>
          <a:bodyPr wrap="none" lIns="720000" tIns="252000" rIns="720000" bIns="108000" anchor="b" anchorCtr="0">
            <a:normAutofit/>
          </a:bodyPr>
          <a:lstStyle>
            <a:lvl1pPr>
              <a:lnSpc>
                <a:spcPct val="90000"/>
              </a:lnSpc>
              <a:defRPr sz="3600" b="0">
                <a:solidFill>
                  <a:srgbClr val="009CAB"/>
                </a:solidFill>
                <a:latin typeface="Poppins ExtraLight" panose="00000300000000000000" pitchFamily="2" charset="0"/>
                <a:cs typeface="Poppins ExtraLight" panose="00000300000000000000" pitchFamily="2" charset="0"/>
              </a:defRPr>
            </a:lvl1pPr>
          </a:lstStyle>
          <a:p>
            <a:r>
              <a:rPr lang="nl-NL" dirty="0"/>
              <a:t>Klik om titel toe te voegen</a:t>
            </a:r>
            <a:endParaRPr lang="nl-BE" dirty="0"/>
          </a:p>
        </p:txBody>
      </p:sp>
      <p:sp>
        <p:nvSpPr>
          <p:cNvPr id="34" name="Tijdelijke aanduiding voor tekst 3">
            <a:extLst>
              <a:ext uri="{FF2B5EF4-FFF2-40B4-BE49-F238E27FC236}">
                <a16:creationId xmlns:a16="http://schemas.microsoft.com/office/drawing/2014/main" id="{C6B1A670-88D1-4030-832F-718475113E83}"/>
              </a:ext>
            </a:extLst>
          </p:cNvPr>
          <p:cNvSpPr>
            <a:spLocks noGrp="1"/>
          </p:cNvSpPr>
          <p:nvPr>
            <p:ph type="body" sz="quarter" idx="28" hasCustomPrompt="1"/>
          </p:nvPr>
        </p:nvSpPr>
        <p:spPr>
          <a:xfrm>
            <a:off x="6253200" y="1450800"/>
            <a:ext cx="5400000" cy="4886033"/>
          </a:xfrm>
          <a:noFill/>
        </p:spPr>
        <p:txBody>
          <a:bodyPr lIns="360000" tIns="360000" rIns="360000" bIns="360000"/>
          <a:lstStyle>
            <a:lvl1pPr>
              <a:defRPr sz="2400">
                <a:latin typeface="Nunito Light" panose="00000400000000000000" pitchFamily="2" charset="0"/>
              </a:defRPr>
            </a:lvl1pPr>
            <a:lvl2pPr marL="324000" indent="-324000">
              <a:defRPr sz="2400">
                <a:latin typeface="Nunito Light" panose="00000400000000000000" pitchFamily="2" charset="0"/>
              </a:defRPr>
            </a:lvl2pPr>
            <a:lvl3pPr marL="540000" indent="-216000">
              <a:defRPr sz="2400">
                <a:latin typeface="Nunito Light" panose="00000400000000000000" pitchFamily="2" charset="0"/>
              </a:defRPr>
            </a:lvl3pPr>
            <a:lvl4pPr marL="720000" indent="-180000">
              <a:defRPr sz="1700">
                <a:latin typeface="Nunito Light" panose="00000400000000000000" pitchFamily="2" charset="0"/>
              </a:defRPr>
            </a:lvl4pPr>
            <a:lvl5pPr marL="864000" indent="-144000">
              <a:defRPr sz="1400">
                <a:latin typeface="Nunito Light" panose="00000400000000000000" pitchFamily="2" charset="0"/>
              </a:defRPr>
            </a:lvl5pPr>
          </a:lstStyle>
          <a:p>
            <a:pPr lvl="0"/>
            <a:r>
              <a:rPr lang="nl-NL" dirty="0"/>
              <a:t>Klik om tekst toe te voegen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35" name="Tijdelijke aanduiding voor tekst 3">
            <a:extLst>
              <a:ext uri="{FF2B5EF4-FFF2-40B4-BE49-F238E27FC236}">
                <a16:creationId xmlns:a16="http://schemas.microsoft.com/office/drawing/2014/main" id="{E280D0B1-5122-4851-899B-CF566EE8C688}"/>
              </a:ext>
            </a:extLst>
          </p:cNvPr>
          <p:cNvSpPr>
            <a:spLocks noGrp="1"/>
          </p:cNvSpPr>
          <p:nvPr>
            <p:ph type="body" sz="quarter" idx="29" hasCustomPrompt="1"/>
          </p:nvPr>
        </p:nvSpPr>
        <p:spPr>
          <a:xfrm>
            <a:off x="360000" y="1450801"/>
            <a:ext cx="5400000" cy="4886032"/>
          </a:xfrm>
          <a:noFill/>
        </p:spPr>
        <p:txBody>
          <a:bodyPr lIns="360000" tIns="360000" rIns="360000" bIns="360000"/>
          <a:lstStyle>
            <a:lvl1pPr>
              <a:defRPr sz="2400">
                <a:latin typeface="Nunito Light" panose="00000400000000000000" pitchFamily="2" charset="0"/>
              </a:defRPr>
            </a:lvl1pPr>
            <a:lvl2pPr marL="324000" indent="-324000">
              <a:defRPr sz="2400">
                <a:latin typeface="Nunito Light" panose="00000400000000000000" pitchFamily="2" charset="0"/>
              </a:defRPr>
            </a:lvl2pPr>
            <a:lvl3pPr marL="540000" indent="-216000">
              <a:defRPr sz="2400">
                <a:latin typeface="Nunito Light" panose="00000400000000000000" pitchFamily="2" charset="0"/>
              </a:defRPr>
            </a:lvl3pPr>
            <a:lvl4pPr marL="720000" indent="-180000">
              <a:defRPr sz="1700">
                <a:latin typeface="Nunito Light" panose="00000400000000000000" pitchFamily="2" charset="0"/>
              </a:defRPr>
            </a:lvl4pPr>
            <a:lvl5pPr marL="864000" indent="-144000">
              <a:defRPr sz="1400">
                <a:latin typeface="Nunito Light" panose="00000400000000000000" pitchFamily="2" charset="0"/>
              </a:defRPr>
            </a:lvl5pPr>
          </a:lstStyle>
          <a:p>
            <a:pPr lvl="0"/>
            <a:r>
              <a:rPr lang="nl-NL" dirty="0"/>
              <a:t>Klik om tekst toe te voegen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10" name="Tijdelijke aanduiding voor tekst 2">
            <a:extLst>
              <a:ext uri="{FF2B5EF4-FFF2-40B4-BE49-F238E27FC236}">
                <a16:creationId xmlns:a16="http://schemas.microsoft.com/office/drawing/2014/main" id="{843811A1-C116-4B84-A8C6-8C568CC59097}"/>
              </a:ext>
            </a:extLst>
          </p:cNvPr>
          <p:cNvSpPr>
            <a:spLocks noGrp="1"/>
          </p:cNvSpPr>
          <p:nvPr>
            <p:ph type="body" sz="quarter" idx="17" hasCustomPrompt="1"/>
          </p:nvPr>
        </p:nvSpPr>
        <p:spPr>
          <a:xfrm>
            <a:off x="0" y="0"/>
            <a:ext cx="5635275" cy="581542"/>
          </a:xfrm>
          <a:solidFill>
            <a:srgbClr val="F04C25"/>
          </a:solidFill>
        </p:spPr>
        <p:txBody>
          <a:bodyPr wrap="none" lIns="180000" tIns="108000" rIns="216000" bIns="108000" anchor="ctr" anchorCtr="0">
            <a:spAutoFit/>
          </a:bodyPr>
          <a:lstStyle>
            <a:lvl1pPr marL="216000" indent="-216000">
              <a:buClr>
                <a:schemeClr val="bg1"/>
              </a:buClr>
              <a:buSzPct val="90000"/>
              <a:buFont typeface="Nunito Light" panose="00000400000000000000" pitchFamily="2" charset="0"/>
              <a:buChar char="⟩"/>
              <a:defRPr sz="2600">
                <a:solidFill>
                  <a:schemeClr val="bg1"/>
                </a:solidFill>
                <a:latin typeface="Poppins Thin" panose="00000300000000000000" pitchFamily="2" charset="0"/>
                <a:cs typeface="Poppins Thin" panose="00000300000000000000" pitchFamily="2" charset="0"/>
              </a:defRPr>
            </a:lvl1pPr>
          </a:lstStyle>
          <a:p>
            <a:r>
              <a:rPr lang="nl-NL" dirty="0"/>
              <a:t>Klik om hoofding toe te voegen</a:t>
            </a:r>
            <a:endParaRPr lang="nl-BE" dirty="0"/>
          </a:p>
        </p:txBody>
      </p:sp>
    </p:spTree>
    <p:extLst>
      <p:ext uri="{BB962C8B-B14F-4D97-AF65-F5344CB8AC3E}">
        <p14:creationId xmlns:p14="http://schemas.microsoft.com/office/powerpoint/2010/main" val="284058287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KSTSLIDE (klassiek) | Hoofding + tekst">
    <p:spTree>
      <p:nvGrpSpPr>
        <p:cNvPr id="1" name=""/>
        <p:cNvGrpSpPr/>
        <p:nvPr/>
      </p:nvGrpSpPr>
      <p:grpSpPr>
        <a:xfrm>
          <a:off x="0" y="0"/>
          <a:ext cx="0" cy="0"/>
          <a:chOff x="0" y="0"/>
          <a:chExt cx="0" cy="0"/>
        </a:xfrm>
      </p:grpSpPr>
      <p:sp>
        <p:nvSpPr>
          <p:cNvPr id="8" name="Tijdelijke aanduiding voor tekst 3">
            <a:extLst>
              <a:ext uri="{FF2B5EF4-FFF2-40B4-BE49-F238E27FC236}">
                <a16:creationId xmlns:a16="http://schemas.microsoft.com/office/drawing/2014/main" id="{B7235CD8-22E1-4C70-90A1-F2BA51967FA8}"/>
              </a:ext>
            </a:extLst>
          </p:cNvPr>
          <p:cNvSpPr>
            <a:spLocks noGrp="1"/>
          </p:cNvSpPr>
          <p:nvPr>
            <p:ph type="body" sz="quarter" idx="27" hasCustomPrompt="1"/>
          </p:nvPr>
        </p:nvSpPr>
        <p:spPr>
          <a:xfrm>
            <a:off x="0" y="563692"/>
            <a:ext cx="12191999" cy="5768889"/>
          </a:xfrm>
        </p:spPr>
        <p:txBody>
          <a:bodyPr lIns="1080000" tIns="720000" rIns="1080000" bIns="720000"/>
          <a:lstStyle>
            <a:lvl1pPr>
              <a:defRPr>
                <a:latin typeface="Nunito Light" panose="00000400000000000000" pitchFamily="2" charset="0"/>
              </a:defRPr>
            </a:lvl1pPr>
            <a:lvl2pPr>
              <a:defRPr>
                <a:latin typeface="Nunito Light" panose="00000400000000000000" pitchFamily="2" charset="0"/>
              </a:defRPr>
            </a:lvl2pPr>
            <a:lvl3pPr>
              <a:defRPr>
                <a:latin typeface="Nunito Light" panose="00000400000000000000" pitchFamily="2" charset="0"/>
              </a:defRPr>
            </a:lvl3pPr>
            <a:lvl4pPr>
              <a:defRPr sz="2100">
                <a:latin typeface="Nunito Light" panose="00000400000000000000" pitchFamily="2" charset="0"/>
              </a:defRPr>
            </a:lvl4pPr>
            <a:lvl5pPr>
              <a:defRPr sz="1600">
                <a:latin typeface="Nunito Light" panose="00000400000000000000" pitchFamily="2" charset="0"/>
              </a:defRPr>
            </a:lvl5pPr>
          </a:lstStyle>
          <a:p>
            <a:pPr lvl="0"/>
            <a:r>
              <a:rPr lang="nl-NL" dirty="0"/>
              <a:t>Klik om tekst toe te voegen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34" name="Tijdelijke aanduiding voor datum 33">
            <a:extLst>
              <a:ext uri="{FF2B5EF4-FFF2-40B4-BE49-F238E27FC236}">
                <a16:creationId xmlns:a16="http://schemas.microsoft.com/office/drawing/2014/main" id="{8934CAFA-9964-4BDD-B9F3-8CCA718B5DA0}"/>
              </a:ext>
            </a:extLst>
          </p:cNvPr>
          <p:cNvSpPr>
            <a:spLocks noGrp="1"/>
          </p:cNvSpPr>
          <p:nvPr>
            <p:ph type="dt" sz="half" idx="23"/>
          </p:nvPr>
        </p:nvSpPr>
        <p:spPr/>
        <p:txBody>
          <a:bodyPr/>
          <a:lstStyle/>
          <a:p>
            <a:pPr algn="ctr"/>
            <a:fld id="{39046873-C17E-436A-B279-45F34BE5A85A}" type="datetime1">
              <a:rPr lang="nl-BE" smtClean="0"/>
              <a:t>20/10/2022</a:t>
            </a:fld>
            <a:endParaRPr lang="nl-BE" dirty="0"/>
          </a:p>
        </p:txBody>
      </p:sp>
      <p:sp>
        <p:nvSpPr>
          <p:cNvPr id="35" name="Tijdelijke aanduiding voor voettekst 34">
            <a:extLst>
              <a:ext uri="{FF2B5EF4-FFF2-40B4-BE49-F238E27FC236}">
                <a16:creationId xmlns:a16="http://schemas.microsoft.com/office/drawing/2014/main" id="{71F9BDE8-C4C3-4D22-9346-36E19E435B52}"/>
              </a:ext>
            </a:extLst>
          </p:cNvPr>
          <p:cNvSpPr>
            <a:spLocks noGrp="1"/>
          </p:cNvSpPr>
          <p:nvPr>
            <p:ph type="ftr" sz="quarter" idx="24"/>
          </p:nvPr>
        </p:nvSpPr>
        <p:spPr/>
        <p:txBody>
          <a:bodyPr/>
          <a:lstStyle/>
          <a:p>
            <a:r>
              <a:rPr lang="en-US"/>
              <a:t>Voettekst</a:t>
            </a:r>
            <a:endParaRPr lang="nl-BE" sz="950" dirty="0"/>
          </a:p>
        </p:txBody>
      </p:sp>
      <p:sp>
        <p:nvSpPr>
          <p:cNvPr id="36" name="Tijdelijke aanduiding voor dianummer 35">
            <a:extLst>
              <a:ext uri="{FF2B5EF4-FFF2-40B4-BE49-F238E27FC236}">
                <a16:creationId xmlns:a16="http://schemas.microsoft.com/office/drawing/2014/main" id="{8630F9EE-81FB-4BF1-AA92-8B67B17BB740}"/>
              </a:ext>
            </a:extLst>
          </p:cNvPr>
          <p:cNvSpPr>
            <a:spLocks noGrp="1"/>
          </p:cNvSpPr>
          <p:nvPr>
            <p:ph type="sldNum" sz="quarter" idx="25"/>
          </p:nvPr>
        </p:nvSpPr>
        <p:spPr/>
        <p:txBody>
          <a:bodyPr/>
          <a:lstStyle/>
          <a:p>
            <a:fld id="{763F2D79-C75E-42E1-AD06-AE3EAB2BE1D7}" type="slidenum">
              <a:rPr lang="nl-BE" smtClean="0"/>
              <a:pPr/>
              <a:t>‹nr.›</a:t>
            </a:fld>
            <a:endParaRPr lang="nl-BE" sz="1200" dirty="0"/>
          </a:p>
        </p:txBody>
      </p:sp>
      <p:sp>
        <p:nvSpPr>
          <p:cNvPr id="9" name="Tijdelijke aanduiding voor tekst 2">
            <a:extLst>
              <a:ext uri="{FF2B5EF4-FFF2-40B4-BE49-F238E27FC236}">
                <a16:creationId xmlns:a16="http://schemas.microsoft.com/office/drawing/2014/main" id="{6675CD05-387C-48C3-B544-C9CC686EBD94}"/>
              </a:ext>
            </a:extLst>
          </p:cNvPr>
          <p:cNvSpPr>
            <a:spLocks noGrp="1"/>
          </p:cNvSpPr>
          <p:nvPr>
            <p:ph type="body" sz="quarter" idx="17" hasCustomPrompt="1"/>
          </p:nvPr>
        </p:nvSpPr>
        <p:spPr>
          <a:xfrm>
            <a:off x="0" y="0"/>
            <a:ext cx="5635275" cy="581542"/>
          </a:xfrm>
          <a:solidFill>
            <a:srgbClr val="F04C25"/>
          </a:solidFill>
        </p:spPr>
        <p:txBody>
          <a:bodyPr wrap="none" lIns="180000" tIns="108000" rIns="216000" bIns="108000" anchor="ctr" anchorCtr="0">
            <a:spAutoFit/>
          </a:bodyPr>
          <a:lstStyle>
            <a:lvl1pPr marL="216000" indent="-216000">
              <a:buClr>
                <a:schemeClr val="bg1"/>
              </a:buClr>
              <a:buSzPct val="90000"/>
              <a:buFont typeface="Nunito Light" panose="00000400000000000000" pitchFamily="2" charset="0"/>
              <a:buChar char="⟩"/>
              <a:defRPr sz="2600">
                <a:solidFill>
                  <a:schemeClr val="bg1"/>
                </a:solidFill>
                <a:latin typeface="Poppins Thin" panose="00000300000000000000" pitchFamily="2" charset="0"/>
                <a:cs typeface="Poppins Thin" panose="00000300000000000000" pitchFamily="2" charset="0"/>
              </a:defRPr>
            </a:lvl1pPr>
          </a:lstStyle>
          <a:p>
            <a:r>
              <a:rPr lang="nl-NL" dirty="0"/>
              <a:t>Klik om hoofding toe te voegen</a:t>
            </a:r>
            <a:endParaRPr lang="nl-BE" dirty="0"/>
          </a:p>
        </p:txBody>
      </p:sp>
    </p:spTree>
    <p:extLst>
      <p:ext uri="{BB962C8B-B14F-4D97-AF65-F5344CB8AC3E}">
        <p14:creationId xmlns:p14="http://schemas.microsoft.com/office/powerpoint/2010/main" val="394566182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EKSTSLIDE (klassiek) | Hoofding + titel + tekst + foto">
    <p:spTree>
      <p:nvGrpSpPr>
        <p:cNvPr id="1" name=""/>
        <p:cNvGrpSpPr/>
        <p:nvPr/>
      </p:nvGrpSpPr>
      <p:grpSpPr>
        <a:xfrm>
          <a:off x="0" y="0"/>
          <a:ext cx="0" cy="0"/>
          <a:chOff x="0" y="0"/>
          <a:chExt cx="0" cy="0"/>
        </a:xfrm>
      </p:grpSpPr>
      <p:sp>
        <p:nvSpPr>
          <p:cNvPr id="5" name="Tijdelijke aanduiding voor afbeelding 4">
            <a:extLst>
              <a:ext uri="{FF2B5EF4-FFF2-40B4-BE49-F238E27FC236}">
                <a16:creationId xmlns:a16="http://schemas.microsoft.com/office/drawing/2014/main" id="{F25CFBFA-9836-4A82-B618-6F3CB208A9E7}"/>
              </a:ext>
            </a:extLst>
          </p:cNvPr>
          <p:cNvSpPr>
            <a:spLocks noGrp="1"/>
          </p:cNvSpPr>
          <p:nvPr>
            <p:ph type="pic" sz="quarter" idx="17" hasCustomPrompt="1"/>
          </p:nvPr>
        </p:nvSpPr>
        <p:spPr>
          <a:xfrm>
            <a:off x="7762456" y="0"/>
            <a:ext cx="4429543" cy="6857997"/>
          </a:xfrm>
          <a:solidFill>
            <a:schemeClr val="accent5">
              <a:lumMod val="20000"/>
              <a:lumOff val="80000"/>
            </a:schemeClr>
          </a:solidFill>
          <a:ln w="127000">
            <a:noFill/>
          </a:ln>
        </p:spPr>
        <p:txBody>
          <a:bodyPr lIns="0" tIns="0" rIns="0" bIns="1800000" anchor="ctr" anchorCtr="0"/>
          <a:lstStyle>
            <a:lvl1pPr algn="ctr">
              <a:defRPr sz="1800">
                <a:solidFill>
                  <a:schemeClr val="tx1"/>
                </a:solidFill>
              </a:defRPr>
            </a:lvl1pPr>
          </a:lstStyle>
          <a:p>
            <a:r>
              <a:rPr lang="nl-BE" dirty="0"/>
              <a:t>Klik (op pictogram) </a:t>
            </a:r>
            <a:br>
              <a:rPr lang="nl-BE" dirty="0"/>
            </a:br>
            <a:r>
              <a:rPr lang="nl-BE" dirty="0"/>
              <a:t>om foto toe te voegen</a:t>
            </a:r>
          </a:p>
        </p:txBody>
      </p:sp>
      <p:sp>
        <p:nvSpPr>
          <p:cNvPr id="4" name="Tijdelijke aanduiding voor tekst 3">
            <a:extLst>
              <a:ext uri="{FF2B5EF4-FFF2-40B4-BE49-F238E27FC236}">
                <a16:creationId xmlns:a16="http://schemas.microsoft.com/office/drawing/2014/main" id="{103C2B65-A301-421D-969B-BCEE59BCFDCF}"/>
              </a:ext>
            </a:extLst>
          </p:cNvPr>
          <p:cNvSpPr>
            <a:spLocks noGrp="1"/>
          </p:cNvSpPr>
          <p:nvPr>
            <p:ph type="body" sz="quarter" idx="13" hasCustomPrompt="1"/>
          </p:nvPr>
        </p:nvSpPr>
        <p:spPr>
          <a:xfrm>
            <a:off x="1" y="1450800"/>
            <a:ext cx="7762454" cy="4886034"/>
          </a:xfrm>
        </p:spPr>
        <p:txBody>
          <a:bodyPr lIns="720000" tIns="360000" rIns="720000" bIns="360000"/>
          <a:lstStyle>
            <a:lvl1pPr>
              <a:defRPr>
                <a:latin typeface="Nunito Light" panose="00000400000000000000" pitchFamily="2" charset="0"/>
              </a:defRPr>
            </a:lvl1pPr>
            <a:lvl2pPr>
              <a:defRPr>
                <a:latin typeface="Nunito Light" panose="00000400000000000000" pitchFamily="2" charset="0"/>
              </a:defRPr>
            </a:lvl2pPr>
            <a:lvl3pPr>
              <a:defRPr>
                <a:latin typeface="Nunito Light" panose="00000400000000000000" pitchFamily="2" charset="0"/>
              </a:defRPr>
            </a:lvl3pPr>
            <a:lvl4pPr>
              <a:defRPr sz="2100">
                <a:latin typeface="Nunito Light" panose="00000400000000000000" pitchFamily="2" charset="0"/>
              </a:defRPr>
            </a:lvl4pPr>
            <a:lvl5pPr>
              <a:defRPr sz="1600">
                <a:latin typeface="Nunito Light" panose="00000400000000000000" pitchFamily="2" charset="0"/>
              </a:defRPr>
            </a:lvl5pPr>
          </a:lstStyle>
          <a:p>
            <a:pPr lvl="0"/>
            <a:r>
              <a:rPr lang="nl-NL" dirty="0"/>
              <a:t>Klik om tekst toe te voegen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18" name="Tijdelijke aanduiding voor datum 17">
            <a:extLst>
              <a:ext uri="{FF2B5EF4-FFF2-40B4-BE49-F238E27FC236}">
                <a16:creationId xmlns:a16="http://schemas.microsoft.com/office/drawing/2014/main" id="{F4680EA1-7501-4090-A742-4CE25417AF0B}"/>
              </a:ext>
            </a:extLst>
          </p:cNvPr>
          <p:cNvSpPr>
            <a:spLocks noGrp="1"/>
          </p:cNvSpPr>
          <p:nvPr>
            <p:ph type="dt" sz="half" idx="18"/>
          </p:nvPr>
        </p:nvSpPr>
        <p:spPr/>
        <p:txBody>
          <a:bodyPr/>
          <a:lstStyle/>
          <a:p>
            <a:pPr algn="ctr"/>
            <a:fld id="{865EACE5-CFC3-42B2-9AB6-12AD2C04F285}" type="datetime1">
              <a:rPr lang="nl-BE" smtClean="0"/>
              <a:t>20/10/2022</a:t>
            </a:fld>
            <a:endParaRPr lang="nl-BE" dirty="0"/>
          </a:p>
        </p:txBody>
      </p:sp>
      <p:sp>
        <p:nvSpPr>
          <p:cNvPr id="19" name="Tijdelijke aanduiding voor voettekst 18">
            <a:extLst>
              <a:ext uri="{FF2B5EF4-FFF2-40B4-BE49-F238E27FC236}">
                <a16:creationId xmlns:a16="http://schemas.microsoft.com/office/drawing/2014/main" id="{B7F1DE8B-CEB2-4355-AEAB-D92ED1E45F0D}"/>
              </a:ext>
            </a:extLst>
          </p:cNvPr>
          <p:cNvSpPr>
            <a:spLocks noGrp="1"/>
          </p:cNvSpPr>
          <p:nvPr>
            <p:ph type="ftr" sz="quarter" idx="19"/>
          </p:nvPr>
        </p:nvSpPr>
        <p:spPr/>
        <p:txBody>
          <a:bodyPr/>
          <a:lstStyle/>
          <a:p>
            <a:r>
              <a:rPr lang="en-US"/>
              <a:t>Voettekst</a:t>
            </a:r>
            <a:endParaRPr lang="nl-BE" sz="950" dirty="0"/>
          </a:p>
        </p:txBody>
      </p:sp>
      <p:sp>
        <p:nvSpPr>
          <p:cNvPr id="20" name="Tijdelijke aanduiding voor dianummer 19">
            <a:extLst>
              <a:ext uri="{FF2B5EF4-FFF2-40B4-BE49-F238E27FC236}">
                <a16:creationId xmlns:a16="http://schemas.microsoft.com/office/drawing/2014/main" id="{B4F4E130-24C9-4F73-BB59-8CA41717F97A}"/>
              </a:ext>
            </a:extLst>
          </p:cNvPr>
          <p:cNvSpPr>
            <a:spLocks noGrp="1"/>
          </p:cNvSpPr>
          <p:nvPr>
            <p:ph type="sldNum" sz="quarter" idx="20"/>
          </p:nvPr>
        </p:nvSpPr>
        <p:spPr/>
        <p:txBody>
          <a:bodyPr/>
          <a:lstStyle/>
          <a:p>
            <a:fld id="{763F2D79-C75E-42E1-AD06-AE3EAB2BE1D7}" type="slidenum">
              <a:rPr lang="nl-BE" smtClean="0"/>
              <a:pPr/>
              <a:t>‹nr.›</a:t>
            </a:fld>
            <a:endParaRPr lang="nl-BE" sz="1200" dirty="0"/>
          </a:p>
        </p:txBody>
      </p:sp>
      <p:cxnSp>
        <p:nvCxnSpPr>
          <p:cNvPr id="11" name="Rechte verbindingslijn 10">
            <a:extLst>
              <a:ext uri="{FF2B5EF4-FFF2-40B4-BE49-F238E27FC236}">
                <a16:creationId xmlns:a16="http://schemas.microsoft.com/office/drawing/2014/main" id="{5A52B906-308B-4FA5-96BE-27B3AF7EADAF}"/>
              </a:ext>
            </a:extLst>
          </p:cNvPr>
          <p:cNvCxnSpPr>
            <a:cxnSpLocks/>
          </p:cNvCxnSpPr>
          <p:nvPr userDrawn="1"/>
        </p:nvCxnSpPr>
        <p:spPr>
          <a:xfrm>
            <a:off x="336000" y="1440000"/>
            <a:ext cx="7056000" cy="0"/>
          </a:xfrm>
          <a:prstGeom prst="line">
            <a:avLst/>
          </a:prstGeom>
          <a:ln w="6350">
            <a:solidFill>
              <a:srgbClr val="009CAB"/>
            </a:solidFill>
          </a:ln>
        </p:spPr>
        <p:style>
          <a:lnRef idx="1">
            <a:schemeClr val="accent1"/>
          </a:lnRef>
          <a:fillRef idx="0">
            <a:schemeClr val="accent1"/>
          </a:fillRef>
          <a:effectRef idx="0">
            <a:schemeClr val="accent1"/>
          </a:effectRef>
          <a:fontRef idx="minor">
            <a:schemeClr val="tx1"/>
          </a:fontRef>
        </p:style>
      </p:cxnSp>
      <p:sp>
        <p:nvSpPr>
          <p:cNvPr id="17" name="Titel 25">
            <a:extLst>
              <a:ext uri="{FF2B5EF4-FFF2-40B4-BE49-F238E27FC236}">
                <a16:creationId xmlns:a16="http://schemas.microsoft.com/office/drawing/2014/main" id="{4C134D1C-9AC1-41E0-8BE5-28C6571C3A0C}"/>
              </a:ext>
            </a:extLst>
          </p:cNvPr>
          <p:cNvSpPr>
            <a:spLocks noGrp="1"/>
          </p:cNvSpPr>
          <p:nvPr>
            <p:ph type="title" hasCustomPrompt="1"/>
          </p:nvPr>
        </p:nvSpPr>
        <p:spPr>
          <a:xfrm>
            <a:off x="0" y="569018"/>
            <a:ext cx="7220065" cy="866730"/>
          </a:xfrm>
          <a:solidFill>
            <a:schemeClr val="bg1">
              <a:alpha val="80000"/>
            </a:schemeClr>
          </a:solidFill>
        </p:spPr>
        <p:txBody>
          <a:bodyPr wrap="none" lIns="720000" tIns="252000" rIns="720000" bIns="108000" anchor="b" anchorCtr="0">
            <a:spAutoFit/>
          </a:bodyPr>
          <a:lstStyle>
            <a:lvl1pPr>
              <a:lnSpc>
                <a:spcPct val="90000"/>
              </a:lnSpc>
              <a:defRPr sz="3600" b="0">
                <a:solidFill>
                  <a:srgbClr val="009CAB"/>
                </a:solidFill>
                <a:latin typeface="Poppins ExtraLight" panose="00000300000000000000" pitchFamily="2" charset="0"/>
                <a:cs typeface="Poppins ExtraLight" panose="00000300000000000000" pitchFamily="2" charset="0"/>
              </a:defRPr>
            </a:lvl1pPr>
          </a:lstStyle>
          <a:p>
            <a:r>
              <a:rPr lang="nl-NL" dirty="0"/>
              <a:t>Klik om titel toe te voegen</a:t>
            </a:r>
            <a:endParaRPr lang="nl-BE" dirty="0"/>
          </a:p>
        </p:txBody>
      </p:sp>
      <p:sp>
        <p:nvSpPr>
          <p:cNvPr id="10" name="Tijdelijke aanduiding voor tekst 2">
            <a:extLst>
              <a:ext uri="{FF2B5EF4-FFF2-40B4-BE49-F238E27FC236}">
                <a16:creationId xmlns:a16="http://schemas.microsoft.com/office/drawing/2014/main" id="{4D8F9AE9-EAA0-4129-915D-648F264F9432}"/>
              </a:ext>
            </a:extLst>
          </p:cNvPr>
          <p:cNvSpPr>
            <a:spLocks noGrp="1"/>
          </p:cNvSpPr>
          <p:nvPr>
            <p:ph type="body" sz="quarter" idx="21" hasCustomPrompt="1"/>
          </p:nvPr>
        </p:nvSpPr>
        <p:spPr>
          <a:xfrm>
            <a:off x="0" y="0"/>
            <a:ext cx="5635275" cy="581542"/>
          </a:xfrm>
          <a:solidFill>
            <a:srgbClr val="F04C25"/>
          </a:solidFill>
        </p:spPr>
        <p:txBody>
          <a:bodyPr wrap="none" lIns="180000" tIns="108000" rIns="216000" bIns="108000" anchor="ctr" anchorCtr="0">
            <a:spAutoFit/>
          </a:bodyPr>
          <a:lstStyle>
            <a:lvl1pPr marL="216000" indent="-216000">
              <a:buClr>
                <a:schemeClr val="bg1"/>
              </a:buClr>
              <a:buSzPct val="90000"/>
              <a:buFont typeface="Nunito Light" panose="00000400000000000000" pitchFamily="2" charset="0"/>
              <a:buChar char="⟩"/>
              <a:defRPr sz="2600">
                <a:solidFill>
                  <a:schemeClr val="bg1"/>
                </a:solidFill>
                <a:latin typeface="Poppins Thin" panose="00000300000000000000" pitchFamily="2" charset="0"/>
                <a:cs typeface="Poppins Thin" panose="00000300000000000000" pitchFamily="2" charset="0"/>
              </a:defRPr>
            </a:lvl1pPr>
          </a:lstStyle>
          <a:p>
            <a:r>
              <a:rPr lang="nl-NL" dirty="0"/>
              <a:t>Klik om hoofding toe te voegen</a:t>
            </a:r>
            <a:endParaRPr lang="nl-BE" dirty="0"/>
          </a:p>
        </p:txBody>
      </p:sp>
    </p:spTree>
    <p:extLst>
      <p:ext uri="{BB962C8B-B14F-4D97-AF65-F5344CB8AC3E}">
        <p14:creationId xmlns:p14="http://schemas.microsoft.com/office/powerpoint/2010/main" val="46643514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FOTOSLIDE (klassiek) | Hoofding + titel + foto + bijschrift">
    <p:spTree>
      <p:nvGrpSpPr>
        <p:cNvPr id="1" name=""/>
        <p:cNvGrpSpPr/>
        <p:nvPr/>
      </p:nvGrpSpPr>
      <p:grpSpPr>
        <a:xfrm>
          <a:off x="0" y="0"/>
          <a:ext cx="0" cy="0"/>
          <a:chOff x="0" y="0"/>
          <a:chExt cx="0" cy="0"/>
        </a:xfrm>
      </p:grpSpPr>
      <p:sp>
        <p:nvSpPr>
          <p:cNvPr id="12" name="Tijdelijke aanduiding voor afbeelding 11">
            <a:extLst>
              <a:ext uri="{FF2B5EF4-FFF2-40B4-BE49-F238E27FC236}">
                <a16:creationId xmlns:a16="http://schemas.microsoft.com/office/drawing/2014/main" id="{3F15A99C-AC82-4AE3-A19B-3B90C7BA3775}"/>
              </a:ext>
            </a:extLst>
          </p:cNvPr>
          <p:cNvSpPr>
            <a:spLocks noGrp="1"/>
          </p:cNvSpPr>
          <p:nvPr>
            <p:ph type="pic" sz="quarter" idx="13" hasCustomPrompt="1"/>
          </p:nvPr>
        </p:nvSpPr>
        <p:spPr>
          <a:xfrm>
            <a:off x="719137" y="1800223"/>
            <a:ext cx="10753726" cy="4521634"/>
          </a:xfrm>
          <a:solidFill>
            <a:schemeClr val="accent5">
              <a:lumMod val="20000"/>
              <a:lumOff val="80000"/>
            </a:schemeClr>
          </a:solidFill>
        </p:spPr>
        <p:txBody>
          <a:bodyPr lIns="360000" tIns="1260000" rIns="360000" bIns="360000"/>
          <a:lstStyle>
            <a:lvl1pPr algn="ctr">
              <a:buNone/>
              <a:defRPr sz="1800">
                <a:solidFill>
                  <a:schemeClr val="tx1"/>
                </a:solidFill>
                <a:latin typeface="Nunito" panose="00000500000000000000" pitchFamily="2" charset="0"/>
              </a:defRPr>
            </a:lvl1pPr>
          </a:lstStyle>
          <a:p>
            <a:r>
              <a:rPr lang="nl-BE" dirty="0"/>
              <a:t>Klik (op pictogram) </a:t>
            </a:r>
            <a:br>
              <a:rPr lang="nl-BE" dirty="0"/>
            </a:br>
            <a:r>
              <a:rPr lang="nl-BE" dirty="0"/>
              <a:t>om foto toe te voegen</a:t>
            </a:r>
          </a:p>
        </p:txBody>
      </p:sp>
      <p:sp>
        <p:nvSpPr>
          <p:cNvPr id="35" name="Tijdelijke aanduiding voor datum 34">
            <a:extLst>
              <a:ext uri="{FF2B5EF4-FFF2-40B4-BE49-F238E27FC236}">
                <a16:creationId xmlns:a16="http://schemas.microsoft.com/office/drawing/2014/main" id="{BDD0CB5E-55F5-41B4-A487-32473036F265}"/>
              </a:ext>
            </a:extLst>
          </p:cNvPr>
          <p:cNvSpPr>
            <a:spLocks noGrp="1"/>
          </p:cNvSpPr>
          <p:nvPr>
            <p:ph type="dt" sz="half" idx="23"/>
          </p:nvPr>
        </p:nvSpPr>
        <p:spPr/>
        <p:txBody>
          <a:bodyPr/>
          <a:lstStyle/>
          <a:p>
            <a:pPr algn="ctr"/>
            <a:fld id="{814EF774-80AB-4636-BD1D-A97C72B363B7}" type="datetime1">
              <a:rPr lang="nl-BE" smtClean="0"/>
              <a:t>20/10/2022</a:t>
            </a:fld>
            <a:endParaRPr lang="nl-BE" dirty="0"/>
          </a:p>
        </p:txBody>
      </p:sp>
      <p:sp>
        <p:nvSpPr>
          <p:cNvPr id="36" name="Tijdelijke aanduiding voor voettekst 35">
            <a:extLst>
              <a:ext uri="{FF2B5EF4-FFF2-40B4-BE49-F238E27FC236}">
                <a16:creationId xmlns:a16="http://schemas.microsoft.com/office/drawing/2014/main" id="{C6C64772-271A-404C-B273-DE0BE1CA5E67}"/>
              </a:ext>
            </a:extLst>
          </p:cNvPr>
          <p:cNvSpPr>
            <a:spLocks noGrp="1"/>
          </p:cNvSpPr>
          <p:nvPr>
            <p:ph type="ftr" sz="quarter" idx="24"/>
          </p:nvPr>
        </p:nvSpPr>
        <p:spPr/>
        <p:txBody>
          <a:bodyPr/>
          <a:lstStyle/>
          <a:p>
            <a:r>
              <a:rPr lang="en-US"/>
              <a:t>Voettekst</a:t>
            </a:r>
            <a:endParaRPr lang="nl-BE" sz="950" dirty="0"/>
          </a:p>
        </p:txBody>
      </p:sp>
      <p:sp>
        <p:nvSpPr>
          <p:cNvPr id="37" name="Tijdelijke aanduiding voor dianummer 36">
            <a:extLst>
              <a:ext uri="{FF2B5EF4-FFF2-40B4-BE49-F238E27FC236}">
                <a16:creationId xmlns:a16="http://schemas.microsoft.com/office/drawing/2014/main" id="{39716FCD-D9F2-46A8-9A83-32E06E2505B5}"/>
              </a:ext>
            </a:extLst>
          </p:cNvPr>
          <p:cNvSpPr>
            <a:spLocks noGrp="1"/>
          </p:cNvSpPr>
          <p:nvPr>
            <p:ph type="sldNum" sz="quarter" idx="25"/>
          </p:nvPr>
        </p:nvSpPr>
        <p:spPr/>
        <p:txBody>
          <a:bodyPr/>
          <a:lstStyle/>
          <a:p>
            <a:fld id="{763F2D79-C75E-42E1-AD06-AE3EAB2BE1D7}" type="slidenum">
              <a:rPr lang="nl-BE" smtClean="0"/>
              <a:pPr/>
              <a:t>‹nr.›</a:t>
            </a:fld>
            <a:endParaRPr lang="nl-BE" sz="1200" dirty="0"/>
          </a:p>
        </p:txBody>
      </p:sp>
      <p:cxnSp>
        <p:nvCxnSpPr>
          <p:cNvPr id="26" name="Rechte verbindingslijn 25">
            <a:extLst>
              <a:ext uri="{FF2B5EF4-FFF2-40B4-BE49-F238E27FC236}">
                <a16:creationId xmlns:a16="http://schemas.microsoft.com/office/drawing/2014/main" id="{7569720E-F21A-4479-B42C-34F4A4D4D3AC}"/>
              </a:ext>
            </a:extLst>
          </p:cNvPr>
          <p:cNvCxnSpPr>
            <a:cxnSpLocks/>
          </p:cNvCxnSpPr>
          <p:nvPr userDrawn="1"/>
        </p:nvCxnSpPr>
        <p:spPr>
          <a:xfrm>
            <a:off x="336000" y="1440000"/>
            <a:ext cx="11520000" cy="0"/>
          </a:xfrm>
          <a:prstGeom prst="line">
            <a:avLst/>
          </a:prstGeom>
          <a:ln w="6350">
            <a:solidFill>
              <a:srgbClr val="009CAB"/>
            </a:solidFill>
          </a:ln>
        </p:spPr>
        <p:style>
          <a:lnRef idx="1">
            <a:schemeClr val="accent1"/>
          </a:lnRef>
          <a:fillRef idx="0">
            <a:schemeClr val="accent1"/>
          </a:fillRef>
          <a:effectRef idx="0">
            <a:schemeClr val="accent1"/>
          </a:effectRef>
          <a:fontRef idx="minor">
            <a:schemeClr val="tx1"/>
          </a:fontRef>
        </p:style>
      </p:cxnSp>
      <p:sp>
        <p:nvSpPr>
          <p:cNvPr id="40" name="Titel 25">
            <a:extLst>
              <a:ext uri="{FF2B5EF4-FFF2-40B4-BE49-F238E27FC236}">
                <a16:creationId xmlns:a16="http://schemas.microsoft.com/office/drawing/2014/main" id="{D4A48C9A-70AD-4D70-A258-EA9A3E552AB8}"/>
              </a:ext>
            </a:extLst>
          </p:cNvPr>
          <p:cNvSpPr>
            <a:spLocks noGrp="1"/>
          </p:cNvSpPr>
          <p:nvPr>
            <p:ph type="title" hasCustomPrompt="1"/>
          </p:nvPr>
        </p:nvSpPr>
        <p:spPr>
          <a:xfrm>
            <a:off x="0" y="569018"/>
            <a:ext cx="12192000" cy="866730"/>
          </a:xfrm>
          <a:solidFill>
            <a:schemeClr val="bg1">
              <a:alpha val="80000"/>
            </a:schemeClr>
          </a:solidFill>
        </p:spPr>
        <p:txBody>
          <a:bodyPr wrap="none" lIns="720000" tIns="252000" rIns="720000" bIns="108000" anchor="b" anchorCtr="0">
            <a:normAutofit/>
          </a:bodyPr>
          <a:lstStyle>
            <a:lvl1pPr>
              <a:lnSpc>
                <a:spcPct val="90000"/>
              </a:lnSpc>
              <a:defRPr sz="3600" b="0">
                <a:solidFill>
                  <a:srgbClr val="009CAB"/>
                </a:solidFill>
                <a:latin typeface="Poppins ExtraLight" panose="00000300000000000000" pitchFamily="2" charset="0"/>
                <a:cs typeface="Poppins ExtraLight" panose="00000300000000000000" pitchFamily="2" charset="0"/>
              </a:defRPr>
            </a:lvl1pPr>
          </a:lstStyle>
          <a:p>
            <a:r>
              <a:rPr lang="nl-NL" dirty="0"/>
              <a:t>Klik om titel toe te voegen</a:t>
            </a:r>
            <a:endParaRPr lang="nl-BE" dirty="0"/>
          </a:p>
        </p:txBody>
      </p:sp>
      <p:sp>
        <p:nvSpPr>
          <p:cNvPr id="41" name="Tijdelijke aanduiding voor tekst 17">
            <a:extLst>
              <a:ext uri="{FF2B5EF4-FFF2-40B4-BE49-F238E27FC236}">
                <a16:creationId xmlns:a16="http://schemas.microsoft.com/office/drawing/2014/main" id="{34F9DE5B-5C4E-448A-A493-C93B98063859}"/>
              </a:ext>
            </a:extLst>
          </p:cNvPr>
          <p:cNvSpPr>
            <a:spLocks noGrp="1"/>
          </p:cNvSpPr>
          <p:nvPr>
            <p:ph type="body" sz="quarter" idx="26" hasCustomPrompt="1"/>
          </p:nvPr>
        </p:nvSpPr>
        <p:spPr>
          <a:xfrm>
            <a:off x="1234886" y="2318939"/>
            <a:ext cx="4680000" cy="779701"/>
          </a:xfrm>
        </p:spPr>
        <p:txBody>
          <a:bodyPr lIns="0" tIns="0" rIns="0" bIns="0" anchor="t" anchorCtr="0">
            <a:spAutoFit/>
          </a:bodyPr>
          <a:lstStyle>
            <a:lvl1pPr algn="l">
              <a:lnSpc>
                <a:spcPct val="100000"/>
              </a:lnSpc>
              <a:defRPr sz="3800" b="0" baseline="10000">
                <a:solidFill>
                  <a:srgbClr val="F04C25"/>
                </a:solidFill>
                <a:highlight>
                  <a:srgbClr val="F8F8F8"/>
                </a:highlight>
                <a:latin typeface="Poppins Thin" panose="00000300000000000000" pitchFamily="2" charset="0"/>
                <a:cs typeface="Poppins Thin" panose="00000300000000000000" pitchFamily="2" charset="0"/>
              </a:defRPr>
            </a:lvl1pPr>
          </a:lstStyle>
          <a:p>
            <a:pPr lvl="0"/>
            <a:r>
              <a:rPr lang="nl-NL" dirty="0"/>
              <a:t>Klik om bijschrift toe te</a:t>
            </a:r>
            <a:br>
              <a:rPr lang="nl-NL" dirty="0"/>
            </a:br>
            <a:r>
              <a:rPr lang="nl-NL" dirty="0"/>
              <a:t>voegen</a:t>
            </a:r>
            <a:endParaRPr lang="nl-BE" dirty="0"/>
          </a:p>
        </p:txBody>
      </p:sp>
      <p:sp>
        <p:nvSpPr>
          <p:cNvPr id="10" name="Tijdelijke aanduiding voor tekst 2">
            <a:extLst>
              <a:ext uri="{FF2B5EF4-FFF2-40B4-BE49-F238E27FC236}">
                <a16:creationId xmlns:a16="http://schemas.microsoft.com/office/drawing/2014/main" id="{54101F96-2C91-404F-B785-5F4ADD9EA72A}"/>
              </a:ext>
            </a:extLst>
          </p:cNvPr>
          <p:cNvSpPr>
            <a:spLocks noGrp="1"/>
          </p:cNvSpPr>
          <p:nvPr>
            <p:ph type="body" sz="quarter" idx="17" hasCustomPrompt="1"/>
          </p:nvPr>
        </p:nvSpPr>
        <p:spPr>
          <a:xfrm>
            <a:off x="0" y="0"/>
            <a:ext cx="5635275" cy="581542"/>
          </a:xfrm>
          <a:solidFill>
            <a:srgbClr val="F04C25"/>
          </a:solidFill>
        </p:spPr>
        <p:txBody>
          <a:bodyPr wrap="none" lIns="180000" tIns="108000" rIns="216000" bIns="108000" anchor="ctr" anchorCtr="0">
            <a:spAutoFit/>
          </a:bodyPr>
          <a:lstStyle>
            <a:lvl1pPr marL="216000" indent="-216000">
              <a:buClr>
                <a:schemeClr val="bg1"/>
              </a:buClr>
              <a:buSzPct val="90000"/>
              <a:buFont typeface="Nunito Light" panose="00000400000000000000" pitchFamily="2" charset="0"/>
              <a:buChar char="⟩"/>
              <a:defRPr sz="2600">
                <a:solidFill>
                  <a:schemeClr val="bg1"/>
                </a:solidFill>
                <a:latin typeface="Poppins Thin" panose="00000300000000000000" pitchFamily="2" charset="0"/>
                <a:cs typeface="Poppins Thin" panose="00000300000000000000" pitchFamily="2" charset="0"/>
              </a:defRPr>
            </a:lvl1pPr>
          </a:lstStyle>
          <a:p>
            <a:r>
              <a:rPr lang="nl-NL" dirty="0"/>
              <a:t>Klik om hoofding toe te voegen</a:t>
            </a:r>
            <a:endParaRPr lang="nl-BE" dirty="0"/>
          </a:p>
        </p:txBody>
      </p:sp>
    </p:spTree>
    <p:extLst>
      <p:ext uri="{BB962C8B-B14F-4D97-AF65-F5344CB8AC3E}">
        <p14:creationId xmlns:p14="http://schemas.microsoft.com/office/powerpoint/2010/main" val="325239034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FOTOSLIDE (klassiek) | Hoofding + titel + 2 foto's + bijschrift">
    <p:spTree>
      <p:nvGrpSpPr>
        <p:cNvPr id="1" name=""/>
        <p:cNvGrpSpPr/>
        <p:nvPr/>
      </p:nvGrpSpPr>
      <p:grpSpPr>
        <a:xfrm>
          <a:off x="0" y="0"/>
          <a:ext cx="0" cy="0"/>
          <a:chOff x="0" y="0"/>
          <a:chExt cx="0" cy="0"/>
        </a:xfrm>
      </p:grpSpPr>
      <p:sp>
        <p:nvSpPr>
          <p:cNvPr id="29" name="Tijdelijke aanduiding voor afbeelding 4">
            <a:extLst>
              <a:ext uri="{FF2B5EF4-FFF2-40B4-BE49-F238E27FC236}">
                <a16:creationId xmlns:a16="http://schemas.microsoft.com/office/drawing/2014/main" id="{924A7B73-253E-4CCF-9D50-487F80D447A3}"/>
              </a:ext>
            </a:extLst>
          </p:cNvPr>
          <p:cNvSpPr>
            <a:spLocks noGrp="1"/>
          </p:cNvSpPr>
          <p:nvPr>
            <p:ph type="pic" sz="quarter" idx="31" hasCustomPrompt="1"/>
          </p:nvPr>
        </p:nvSpPr>
        <p:spPr>
          <a:xfrm>
            <a:off x="6454463" y="1794943"/>
            <a:ext cx="5018400" cy="4541889"/>
          </a:xfrm>
          <a:solidFill>
            <a:schemeClr val="accent5">
              <a:lumMod val="20000"/>
              <a:lumOff val="80000"/>
            </a:schemeClr>
          </a:solidFill>
          <a:ln w="127000">
            <a:noFill/>
          </a:ln>
        </p:spPr>
        <p:txBody>
          <a:bodyPr lIns="0" tIns="0" rIns="0" bIns="1800000" anchor="ctr" anchorCtr="0"/>
          <a:lstStyle>
            <a:lvl1pPr algn="ctr">
              <a:defRPr sz="1800">
                <a:solidFill>
                  <a:schemeClr val="tx1"/>
                </a:solidFill>
                <a:latin typeface="+mn-lt"/>
              </a:defRPr>
            </a:lvl1pPr>
          </a:lstStyle>
          <a:p>
            <a:r>
              <a:rPr lang="nl-BE" dirty="0"/>
              <a:t>Klik (op pictogram) </a:t>
            </a:r>
            <a:br>
              <a:rPr lang="nl-BE" dirty="0"/>
            </a:br>
            <a:r>
              <a:rPr lang="nl-BE" dirty="0"/>
              <a:t>om foto toe te voegen</a:t>
            </a:r>
          </a:p>
        </p:txBody>
      </p:sp>
      <p:sp>
        <p:nvSpPr>
          <p:cNvPr id="23" name="Tijdelijke aanduiding voor afbeelding 4">
            <a:extLst>
              <a:ext uri="{FF2B5EF4-FFF2-40B4-BE49-F238E27FC236}">
                <a16:creationId xmlns:a16="http://schemas.microsoft.com/office/drawing/2014/main" id="{F49CC611-D7EA-4FE6-9564-DCCBEC05FC33}"/>
              </a:ext>
            </a:extLst>
          </p:cNvPr>
          <p:cNvSpPr>
            <a:spLocks noGrp="1"/>
          </p:cNvSpPr>
          <p:nvPr>
            <p:ph type="pic" sz="quarter" idx="30" hasCustomPrompt="1"/>
          </p:nvPr>
        </p:nvSpPr>
        <p:spPr>
          <a:xfrm>
            <a:off x="729937" y="1794943"/>
            <a:ext cx="5018400" cy="4541889"/>
          </a:xfrm>
          <a:solidFill>
            <a:schemeClr val="accent5">
              <a:lumMod val="20000"/>
              <a:lumOff val="80000"/>
            </a:schemeClr>
          </a:solidFill>
          <a:ln w="127000">
            <a:noFill/>
          </a:ln>
        </p:spPr>
        <p:txBody>
          <a:bodyPr lIns="0" tIns="0" rIns="0" bIns="1800000" anchor="ctr" anchorCtr="0"/>
          <a:lstStyle>
            <a:lvl1pPr algn="ctr">
              <a:defRPr sz="1800">
                <a:solidFill>
                  <a:schemeClr val="tx1"/>
                </a:solidFill>
                <a:latin typeface="+mn-lt"/>
              </a:defRPr>
            </a:lvl1pPr>
          </a:lstStyle>
          <a:p>
            <a:r>
              <a:rPr lang="nl-BE" dirty="0"/>
              <a:t>Klik (op pictogram) </a:t>
            </a:r>
            <a:br>
              <a:rPr lang="nl-BE" dirty="0"/>
            </a:br>
            <a:r>
              <a:rPr lang="nl-BE" dirty="0"/>
              <a:t>om foto toe te voegen</a:t>
            </a:r>
          </a:p>
        </p:txBody>
      </p:sp>
      <p:sp>
        <p:nvSpPr>
          <p:cNvPr id="24" name="Tijdelijke aanduiding voor datum 23">
            <a:extLst>
              <a:ext uri="{FF2B5EF4-FFF2-40B4-BE49-F238E27FC236}">
                <a16:creationId xmlns:a16="http://schemas.microsoft.com/office/drawing/2014/main" id="{5AB55764-4161-4FE0-9C1F-BE445AB5AB95}"/>
              </a:ext>
            </a:extLst>
          </p:cNvPr>
          <p:cNvSpPr>
            <a:spLocks noGrp="1"/>
          </p:cNvSpPr>
          <p:nvPr>
            <p:ph type="dt" sz="half" idx="27"/>
          </p:nvPr>
        </p:nvSpPr>
        <p:spPr/>
        <p:txBody>
          <a:bodyPr/>
          <a:lstStyle/>
          <a:p>
            <a:pPr algn="ctr"/>
            <a:fld id="{20207ABF-9624-4016-9BD6-BEE7ED6460E7}" type="datetime1">
              <a:rPr lang="nl-BE" smtClean="0"/>
              <a:t>20/10/2022</a:t>
            </a:fld>
            <a:endParaRPr lang="nl-BE" dirty="0"/>
          </a:p>
        </p:txBody>
      </p:sp>
      <p:sp>
        <p:nvSpPr>
          <p:cNvPr id="25" name="Tijdelijke aanduiding voor voettekst 24">
            <a:extLst>
              <a:ext uri="{FF2B5EF4-FFF2-40B4-BE49-F238E27FC236}">
                <a16:creationId xmlns:a16="http://schemas.microsoft.com/office/drawing/2014/main" id="{1F5C53F0-929F-4E23-9B6E-352FAD2C5683}"/>
              </a:ext>
            </a:extLst>
          </p:cNvPr>
          <p:cNvSpPr>
            <a:spLocks noGrp="1"/>
          </p:cNvSpPr>
          <p:nvPr>
            <p:ph type="ftr" sz="quarter" idx="28"/>
          </p:nvPr>
        </p:nvSpPr>
        <p:spPr/>
        <p:txBody>
          <a:bodyPr/>
          <a:lstStyle/>
          <a:p>
            <a:r>
              <a:rPr lang="en-US"/>
              <a:t>Voettekst</a:t>
            </a:r>
            <a:endParaRPr lang="nl-BE" sz="950" dirty="0"/>
          </a:p>
        </p:txBody>
      </p:sp>
      <p:sp>
        <p:nvSpPr>
          <p:cNvPr id="27" name="Tijdelijke aanduiding voor dianummer 26">
            <a:extLst>
              <a:ext uri="{FF2B5EF4-FFF2-40B4-BE49-F238E27FC236}">
                <a16:creationId xmlns:a16="http://schemas.microsoft.com/office/drawing/2014/main" id="{25D0C58C-8C69-4C3F-9BFC-526A8AAABF3B}"/>
              </a:ext>
            </a:extLst>
          </p:cNvPr>
          <p:cNvSpPr>
            <a:spLocks noGrp="1"/>
          </p:cNvSpPr>
          <p:nvPr>
            <p:ph type="sldNum" sz="quarter" idx="29"/>
          </p:nvPr>
        </p:nvSpPr>
        <p:spPr/>
        <p:txBody>
          <a:bodyPr/>
          <a:lstStyle/>
          <a:p>
            <a:fld id="{763F2D79-C75E-42E1-AD06-AE3EAB2BE1D7}" type="slidenum">
              <a:rPr lang="nl-BE" smtClean="0"/>
              <a:pPr/>
              <a:t>‹nr.›</a:t>
            </a:fld>
            <a:endParaRPr lang="nl-BE" sz="1200" dirty="0"/>
          </a:p>
        </p:txBody>
      </p:sp>
      <p:cxnSp>
        <p:nvCxnSpPr>
          <p:cNvPr id="13" name="Rechte verbindingslijn 12">
            <a:extLst>
              <a:ext uri="{FF2B5EF4-FFF2-40B4-BE49-F238E27FC236}">
                <a16:creationId xmlns:a16="http://schemas.microsoft.com/office/drawing/2014/main" id="{39313763-75D7-4D3B-B26B-17643E8EE2AC}"/>
              </a:ext>
            </a:extLst>
          </p:cNvPr>
          <p:cNvCxnSpPr>
            <a:cxnSpLocks/>
          </p:cNvCxnSpPr>
          <p:nvPr userDrawn="1"/>
        </p:nvCxnSpPr>
        <p:spPr>
          <a:xfrm>
            <a:off x="336000" y="1440000"/>
            <a:ext cx="11520000" cy="0"/>
          </a:xfrm>
          <a:prstGeom prst="line">
            <a:avLst/>
          </a:prstGeom>
          <a:ln w="6350">
            <a:solidFill>
              <a:srgbClr val="009CAB"/>
            </a:solidFill>
          </a:ln>
        </p:spPr>
        <p:style>
          <a:lnRef idx="1">
            <a:schemeClr val="accent1"/>
          </a:lnRef>
          <a:fillRef idx="0">
            <a:schemeClr val="accent1"/>
          </a:fillRef>
          <a:effectRef idx="0">
            <a:schemeClr val="accent1"/>
          </a:effectRef>
          <a:fontRef idx="minor">
            <a:schemeClr val="tx1"/>
          </a:fontRef>
        </p:style>
      </p:cxnSp>
      <p:sp>
        <p:nvSpPr>
          <p:cNvPr id="17" name="Titel 25">
            <a:extLst>
              <a:ext uri="{FF2B5EF4-FFF2-40B4-BE49-F238E27FC236}">
                <a16:creationId xmlns:a16="http://schemas.microsoft.com/office/drawing/2014/main" id="{CF80A134-BC38-4A91-BD84-0D05EC6FCCFE}"/>
              </a:ext>
            </a:extLst>
          </p:cNvPr>
          <p:cNvSpPr>
            <a:spLocks noGrp="1"/>
          </p:cNvSpPr>
          <p:nvPr>
            <p:ph type="title" hasCustomPrompt="1"/>
          </p:nvPr>
        </p:nvSpPr>
        <p:spPr>
          <a:xfrm>
            <a:off x="0" y="569018"/>
            <a:ext cx="12192000" cy="866730"/>
          </a:xfrm>
          <a:solidFill>
            <a:schemeClr val="bg1">
              <a:alpha val="80000"/>
            </a:schemeClr>
          </a:solidFill>
        </p:spPr>
        <p:txBody>
          <a:bodyPr wrap="none" lIns="720000" tIns="252000" rIns="720000" bIns="108000" anchor="b" anchorCtr="0">
            <a:normAutofit/>
          </a:bodyPr>
          <a:lstStyle>
            <a:lvl1pPr>
              <a:lnSpc>
                <a:spcPct val="90000"/>
              </a:lnSpc>
              <a:defRPr sz="3600" b="0">
                <a:solidFill>
                  <a:srgbClr val="009CAB"/>
                </a:solidFill>
                <a:latin typeface="Poppins ExtraLight" panose="00000300000000000000" pitchFamily="2" charset="0"/>
                <a:cs typeface="Poppins ExtraLight" panose="00000300000000000000" pitchFamily="2" charset="0"/>
              </a:defRPr>
            </a:lvl1pPr>
          </a:lstStyle>
          <a:p>
            <a:r>
              <a:rPr lang="nl-NL" dirty="0"/>
              <a:t>Klik om titel toe te voegen</a:t>
            </a:r>
            <a:endParaRPr lang="nl-BE" dirty="0"/>
          </a:p>
        </p:txBody>
      </p:sp>
      <p:sp>
        <p:nvSpPr>
          <p:cNvPr id="26" name="Tijdelijke aanduiding voor tekst 17">
            <a:extLst>
              <a:ext uri="{FF2B5EF4-FFF2-40B4-BE49-F238E27FC236}">
                <a16:creationId xmlns:a16="http://schemas.microsoft.com/office/drawing/2014/main" id="{0391DFC5-C85C-47CD-A82D-8054C3285706}"/>
              </a:ext>
            </a:extLst>
          </p:cNvPr>
          <p:cNvSpPr>
            <a:spLocks noGrp="1"/>
          </p:cNvSpPr>
          <p:nvPr>
            <p:ph type="body" sz="quarter" idx="22" hasCustomPrompt="1"/>
          </p:nvPr>
        </p:nvSpPr>
        <p:spPr>
          <a:xfrm>
            <a:off x="729937" y="5374575"/>
            <a:ext cx="5018400" cy="620042"/>
          </a:xfrm>
        </p:spPr>
        <p:txBody>
          <a:bodyPr wrap="square" lIns="540000" tIns="0" rIns="540000" bIns="0" anchor="b" anchorCtr="0">
            <a:spAutoFit/>
          </a:bodyPr>
          <a:lstStyle>
            <a:lvl1pPr algn="ctr">
              <a:lnSpc>
                <a:spcPct val="110000"/>
              </a:lnSpc>
              <a:defRPr sz="2800" b="0" baseline="10000">
                <a:solidFill>
                  <a:srgbClr val="F04C25"/>
                </a:solidFill>
                <a:highlight>
                  <a:srgbClr val="F8F8F8"/>
                </a:highlight>
                <a:latin typeface="Poppins ExtraLight" panose="00000300000000000000" pitchFamily="2" charset="0"/>
                <a:cs typeface="Poppins ExtraLight" panose="00000300000000000000" pitchFamily="2" charset="0"/>
              </a:defRPr>
            </a:lvl1pPr>
          </a:lstStyle>
          <a:p>
            <a:pPr lvl="0"/>
            <a:r>
              <a:rPr lang="nl-NL" dirty="0"/>
              <a:t>Klik om bijschrift toe te</a:t>
            </a:r>
            <a:br>
              <a:rPr lang="nl-NL" dirty="0"/>
            </a:br>
            <a:r>
              <a:rPr lang="nl-NL" dirty="0"/>
              <a:t>voegen</a:t>
            </a:r>
            <a:endParaRPr lang="nl-BE" dirty="0"/>
          </a:p>
        </p:txBody>
      </p:sp>
      <p:sp>
        <p:nvSpPr>
          <p:cNvPr id="30" name="Tijdelijke aanduiding voor tekst 17">
            <a:extLst>
              <a:ext uri="{FF2B5EF4-FFF2-40B4-BE49-F238E27FC236}">
                <a16:creationId xmlns:a16="http://schemas.microsoft.com/office/drawing/2014/main" id="{DDC6C642-B60A-4191-B424-320E89CF7FF9}"/>
              </a:ext>
            </a:extLst>
          </p:cNvPr>
          <p:cNvSpPr>
            <a:spLocks noGrp="1"/>
          </p:cNvSpPr>
          <p:nvPr>
            <p:ph type="body" sz="quarter" idx="32" hasCustomPrompt="1"/>
          </p:nvPr>
        </p:nvSpPr>
        <p:spPr>
          <a:xfrm>
            <a:off x="6454463" y="5374575"/>
            <a:ext cx="5018400" cy="620042"/>
          </a:xfrm>
        </p:spPr>
        <p:txBody>
          <a:bodyPr wrap="square" lIns="540000" tIns="0" rIns="540000" bIns="0" anchor="b" anchorCtr="0">
            <a:spAutoFit/>
          </a:bodyPr>
          <a:lstStyle>
            <a:lvl1pPr algn="ctr">
              <a:lnSpc>
                <a:spcPct val="110000"/>
              </a:lnSpc>
              <a:defRPr sz="2800" b="0" baseline="10000">
                <a:solidFill>
                  <a:srgbClr val="F04C25"/>
                </a:solidFill>
                <a:highlight>
                  <a:srgbClr val="F8F8F8"/>
                </a:highlight>
                <a:latin typeface="Poppins ExtraLight" panose="00000300000000000000" pitchFamily="2" charset="0"/>
                <a:cs typeface="Poppins ExtraLight" panose="00000300000000000000" pitchFamily="2" charset="0"/>
              </a:defRPr>
            </a:lvl1pPr>
          </a:lstStyle>
          <a:p>
            <a:pPr lvl="0"/>
            <a:r>
              <a:rPr lang="nl-NL" dirty="0"/>
              <a:t>Klik om bijschrift toe te</a:t>
            </a:r>
            <a:br>
              <a:rPr lang="nl-NL" dirty="0"/>
            </a:br>
            <a:r>
              <a:rPr lang="nl-NL" dirty="0"/>
              <a:t>voegen</a:t>
            </a:r>
            <a:endParaRPr lang="nl-BE" dirty="0"/>
          </a:p>
        </p:txBody>
      </p:sp>
      <p:sp>
        <p:nvSpPr>
          <p:cNvPr id="12" name="Tijdelijke aanduiding voor tekst 2">
            <a:extLst>
              <a:ext uri="{FF2B5EF4-FFF2-40B4-BE49-F238E27FC236}">
                <a16:creationId xmlns:a16="http://schemas.microsoft.com/office/drawing/2014/main" id="{DFD1E3D1-4E4B-4899-B2D5-FEC7DF886630}"/>
              </a:ext>
            </a:extLst>
          </p:cNvPr>
          <p:cNvSpPr>
            <a:spLocks noGrp="1"/>
          </p:cNvSpPr>
          <p:nvPr>
            <p:ph type="body" sz="quarter" idx="17" hasCustomPrompt="1"/>
          </p:nvPr>
        </p:nvSpPr>
        <p:spPr>
          <a:xfrm>
            <a:off x="0" y="0"/>
            <a:ext cx="5635275" cy="581542"/>
          </a:xfrm>
          <a:solidFill>
            <a:srgbClr val="F04C25"/>
          </a:solidFill>
        </p:spPr>
        <p:txBody>
          <a:bodyPr wrap="none" lIns="180000" tIns="108000" rIns="216000" bIns="108000" anchor="ctr" anchorCtr="0">
            <a:spAutoFit/>
          </a:bodyPr>
          <a:lstStyle>
            <a:lvl1pPr marL="216000" indent="-216000">
              <a:buClr>
                <a:schemeClr val="bg1"/>
              </a:buClr>
              <a:buSzPct val="90000"/>
              <a:buFont typeface="Nunito Light" panose="00000400000000000000" pitchFamily="2" charset="0"/>
              <a:buChar char="⟩"/>
              <a:defRPr sz="2600">
                <a:solidFill>
                  <a:schemeClr val="bg1"/>
                </a:solidFill>
                <a:latin typeface="Poppins Thin" panose="00000300000000000000" pitchFamily="2" charset="0"/>
                <a:cs typeface="Poppins Thin" panose="00000300000000000000" pitchFamily="2" charset="0"/>
              </a:defRPr>
            </a:lvl1pPr>
          </a:lstStyle>
          <a:p>
            <a:r>
              <a:rPr lang="nl-NL" dirty="0"/>
              <a:t>Klik om hoofding toe te voegen</a:t>
            </a:r>
            <a:endParaRPr lang="nl-BE" dirty="0"/>
          </a:p>
        </p:txBody>
      </p:sp>
    </p:spTree>
    <p:extLst>
      <p:ext uri="{BB962C8B-B14F-4D97-AF65-F5344CB8AC3E}">
        <p14:creationId xmlns:p14="http://schemas.microsoft.com/office/powerpoint/2010/main" val="63232754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FOTOSLIDE (klassiek) | Hoofding + foto + bijschrift">
    <p:spTree>
      <p:nvGrpSpPr>
        <p:cNvPr id="1" name=""/>
        <p:cNvGrpSpPr/>
        <p:nvPr/>
      </p:nvGrpSpPr>
      <p:grpSpPr>
        <a:xfrm>
          <a:off x="0" y="0"/>
          <a:ext cx="0" cy="0"/>
          <a:chOff x="0" y="0"/>
          <a:chExt cx="0" cy="0"/>
        </a:xfrm>
      </p:grpSpPr>
      <p:sp>
        <p:nvSpPr>
          <p:cNvPr id="12" name="Tijdelijke aanduiding voor afbeelding 11">
            <a:extLst>
              <a:ext uri="{FF2B5EF4-FFF2-40B4-BE49-F238E27FC236}">
                <a16:creationId xmlns:a16="http://schemas.microsoft.com/office/drawing/2014/main" id="{3F15A99C-AC82-4AE3-A19B-3B90C7BA3775}"/>
              </a:ext>
            </a:extLst>
          </p:cNvPr>
          <p:cNvSpPr>
            <a:spLocks noGrp="1"/>
          </p:cNvSpPr>
          <p:nvPr>
            <p:ph type="pic" sz="quarter" idx="13" hasCustomPrompt="1"/>
          </p:nvPr>
        </p:nvSpPr>
        <p:spPr>
          <a:xfrm>
            <a:off x="719137" y="1056828"/>
            <a:ext cx="10753726" cy="5279999"/>
          </a:xfrm>
          <a:solidFill>
            <a:schemeClr val="accent5">
              <a:lumMod val="20000"/>
              <a:lumOff val="80000"/>
            </a:schemeClr>
          </a:solidFill>
        </p:spPr>
        <p:txBody>
          <a:bodyPr lIns="360000" tIns="1440000" rIns="360000" bIns="360000"/>
          <a:lstStyle>
            <a:lvl1pPr algn="ctr">
              <a:buNone/>
              <a:defRPr sz="1800">
                <a:solidFill>
                  <a:schemeClr val="tx1"/>
                </a:solidFill>
                <a:latin typeface="Nunito" panose="00000500000000000000" pitchFamily="2" charset="0"/>
              </a:defRPr>
            </a:lvl1pPr>
          </a:lstStyle>
          <a:p>
            <a:r>
              <a:rPr lang="nl-BE" dirty="0"/>
              <a:t>Klik (op pictogram)</a:t>
            </a:r>
            <a:br>
              <a:rPr lang="nl-BE" dirty="0"/>
            </a:br>
            <a:r>
              <a:rPr lang="nl-BE" dirty="0"/>
              <a:t>om afbeelding toe te voegen</a:t>
            </a:r>
          </a:p>
        </p:txBody>
      </p:sp>
      <p:sp>
        <p:nvSpPr>
          <p:cNvPr id="34" name="Tijdelijke aanduiding voor datum 33">
            <a:extLst>
              <a:ext uri="{FF2B5EF4-FFF2-40B4-BE49-F238E27FC236}">
                <a16:creationId xmlns:a16="http://schemas.microsoft.com/office/drawing/2014/main" id="{8934CAFA-9964-4BDD-B9F3-8CCA718B5DA0}"/>
              </a:ext>
            </a:extLst>
          </p:cNvPr>
          <p:cNvSpPr>
            <a:spLocks noGrp="1"/>
          </p:cNvSpPr>
          <p:nvPr>
            <p:ph type="dt" sz="half" idx="23"/>
          </p:nvPr>
        </p:nvSpPr>
        <p:spPr/>
        <p:txBody>
          <a:bodyPr/>
          <a:lstStyle/>
          <a:p>
            <a:pPr algn="ctr"/>
            <a:fld id="{2257DBDD-19D9-4BE6-B074-5A62C8A6CEB6}" type="datetime1">
              <a:rPr lang="nl-BE" smtClean="0"/>
              <a:t>20/10/2022</a:t>
            </a:fld>
            <a:endParaRPr lang="nl-BE" dirty="0"/>
          </a:p>
        </p:txBody>
      </p:sp>
      <p:sp>
        <p:nvSpPr>
          <p:cNvPr id="35" name="Tijdelijke aanduiding voor voettekst 34">
            <a:extLst>
              <a:ext uri="{FF2B5EF4-FFF2-40B4-BE49-F238E27FC236}">
                <a16:creationId xmlns:a16="http://schemas.microsoft.com/office/drawing/2014/main" id="{71F9BDE8-C4C3-4D22-9346-36E19E435B52}"/>
              </a:ext>
            </a:extLst>
          </p:cNvPr>
          <p:cNvSpPr>
            <a:spLocks noGrp="1"/>
          </p:cNvSpPr>
          <p:nvPr>
            <p:ph type="ftr" sz="quarter" idx="24"/>
          </p:nvPr>
        </p:nvSpPr>
        <p:spPr/>
        <p:txBody>
          <a:bodyPr/>
          <a:lstStyle/>
          <a:p>
            <a:r>
              <a:rPr lang="en-US"/>
              <a:t>Voettekst</a:t>
            </a:r>
            <a:endParaRPr lang="nl-BE" sz="950" dirty="0"/>
          </a:p>
        </p:txBody>
      </p:sp>
      <p:sp>
        <p:nvSpPr>
          <p:cNvPr id="36" name="Tijdelijke aanduiding voor dianummer 35">
            <a:extLst>
              <a:ext uri="{FF2B5EF4-FFF2-40B4-BE49-F238E27FC236}">
                <a16:creationId xmlns:a16="http://schemas.microsoft.com/office/drawing/2014/main" id="{8630F9EE-81FB-4BF1-AA92-8B67B17BB740}"/>
              </a:ext>
            </a:extLst>
          </p:cNvPr>
          <p:cNvSpPr>
            <a:spLocks noGrp="1"/>
          </p:cNvSpPr>
          <p:nvPr>
            <p:ph type="sldNum" sz="quarter" idx="25"/>
          </p:nvPr>
        </p:nvSpPr>
        <p:spPr/>
        <p:txBody>
          <a:bodyPr/>
          <a:lstStyle/>
          <a:p>
            <a:fld id="{763F2D79-C75E-42E1-AD06-AE3EAB2BE1D7}" type="slidenum">
              <a:rPr lang="nl-BE" smtClean="0"/>
              <a:pPr/>
              <a:t>‹nr.›</a:t>
            </a:fld>
            <a:endParaRPr lang="nl-BE" sz="1200" dirty="0"/>
          </a:p>
        </p:txBody>
      </p:sp>
      <p:sp>
        <p:nvSpPr>
          <p:cNvPr id="39" name="Tijdelijke aanduiding voor tekst 17">
            <a:extLst>
              <a:ext uri="{FF2B5EF4-FFF2-40B4-BE49-F238E27FC236}">
                <a16:creationId xmlns:a16="http://schemas.microsoft.com/office/drawing/2014/main" id="{0CFE76EF-823C-4310-A6D8-69A546686D33}"/>
              </a:ext>
            </a:extLst>
          </p:cNvPr>
          <p:cNvSpPr>
            <a:spLocks noGrp="1"/>
          </p:cNvSpPr>
          <p:nvPr>
            <p:ph type="body" sz="quarter" idx="26" hasCustomPrompt="1"/>
          </p:nvPr>
        </p:nvSpPr>
        <p:spPr>
          <a:xfrm>
            <a:off x="1237849" y="1592444"/>
            <a:ext cx="4680000" cy="779701"/>
          </a:xfrm>
        </p:spPr>
        <p:txBody>
          <a:bodyPr lIns="0" tIns="0" rIns="0" bIns="0" anchor="t" anchorCtr="0">
            <a:spAutoFit/>
          </a:bodyPr>
          <a:lstStyle>
            <a:lvl1pPr algn="l">
              <a:lnSpc>
                <a:spcPct val="100000"/>
              </a:lnSpc>
              <a:defRPr sz="3800" b="0" baseline="10000">
                <a:solidFill>
                  <a:srgbClr val="F04C25"/>
                </a:solidFill>
                <a:highlight>
                  <a:srgbClr val="F8F8F8"/>
                </a:highlight>
                <a:latin typeface="Poppins Thin" panose="00000300000000000000" pitchFamily="2" charset="0"/>
                <a:cs typeface="Poppins Thin" panose="00000300000000000000" pitchFamily="2" charset="0"/>
              </a:defRPr>
            </a:lvl1pPr>
          </a:lstStyle>
          <a:p>
            <a:pPr lvl="0"/>
            <a:r>
              <a:rPr lang="nl-NL" dirty="0"/>
              <a:t>Klik om bijschrift toe te</a:t>
            </a:r>
            <a:br>
              <a:rPr lang="nl-NL" dirty="0"/>
            </a:br>
            <a:r>
              <a:rPr lang="nl-NL" dirty="0"/>
              <a:t>voegen</a:t>
            </a:r>
            <a:endParaRPr lang="nl-BE" dirty="0"/>
          </a:p>
        </p:txBody>
      </p:sp>
      <p:sp>
        <p:nvSpPr>
          <p:cNvPr id="8" name="Tijdelijke aanduiding voor tekst 2">
            <a:extLst>
              <a:ext uri="{FF2B5EF4-FFF2-40B4-BE49-F238E27FC236}">
                <a16:creationId xmlns:a16="http://schemas.microsoft.com/office/drawing/2014/main" id="{07D283A5-7AAE-4F23-89E2-2318D320167B}"/>
              </a:ext>
            </a:extLst>
          </p:cNvPr>
          <p:cNvSpPr>
            <a:spLocks noGrp="1"/>
          </p:cNvSpPr>
          <p:nvPr>
            <p:ph type="body" sz="quarter" idx="17" hasCustomPrompt="1"/>
          </p:nvPr>
        </p:nvSpPr>
        <p:spPr>
          <a:xfrm>
            <a:off x="0" y="0"/>
            <a:ext cx="5635275" cy="581542"/>
          </a:xfrm>
          <a:solidFill>
            <a:srgbClr val="F04C25"/>
          </a:solidFill>
        </p:spPr>
        <p:txBody>
          <a:bodyPr wrap="none" lIns="180000" tIns="108000" rIns="216000" bIns="108000" anchor="ctr" anchorCtr="0">
            <a:spAutoFit/>
          </a:bodyPr>
          <a:lstStyle>
            <a:lvl1pPr marL="216000" indent="-216000">
              <a:buClr>
                <a:schemeClr val="bg1"/>
              </a:buClr>
              <a:buSzPct val="90000"/>
              <a:buFont typeface="Nunito Light" panose="00000400000000000000" pitchFamily="2" charset="0"/>
              <a:buChar char="⟩"/>
              <a:defRPr sz="2600">
                <a:solidFill>
                  <a:schemeClr val="bg1"/>
                </a:solidFill>
                <a:latin typeface="Poppins Thin" panose="00000300000000000000" pitchFamily="2" charset="0"/>
                <a:cs typeface="Poppins Thin" panose="00000300000000000000" pitchFamily="2" charset="0"/>
              </a:defRPr>
            </a:lvl1pPr>
          </a:lstStyle>
          <a:p>
            <a:r>
              <a:rPr lang="nl-NL" dirty="0"/>
              <a:t>Klik om hoofding toe te voegen</a:t>
            </a:r>
            <a:endParaRPr lang="nl-BE" dirty="0"/>
          </a:p>
        </p:txBody>
      </p:sp>
    </p:spTree>
    <p:extLst>
      <p:ext uri="{BB962C8B-B14F-4D97-AF65-F5344CB8AC3E}">
        <p14:creationId xmlns:p14="http://schemas.microsoft.com/office/powerpoint/2010/main" val="172810347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EKSTSLIDE (klassiek - blauw) | Hoofding + titel + tekst">
    <p:spTree>
      <p:nvGrpSpPr>
        <p:cNvPr id="1" name=""/>
        <p:cNvGrpSpPr/>
        <p:nvPr/>
      </p:nvGrpSpPr>
      <p:grpSpPr>
        <a:xfrm>
          <a:off x="0" y="0"/>
          <a:ext cx="0" cy="0"/>
          <a:chOff x="0" y="0"/>
          <a:chExt cx="0" cy="0"/>
        </a:xfrm>
      </p:grpSpPr>
      <p:sp>
        <p:nvSpPr>
          <p:cNvPr id="14" name="Titel 25">
            <a:extLst>
              <a:ext uri="{FF2B5EF4-FFF2-40B4-BE49-F238E27FC236}">
                <a16:creationId xmlns:a16="http://schemas.microsoft.com/office/drawing/2014/main" id="{9AA91DA9-9804-475F-BA3E-0FB3043B8E59}"/>
              </a:ext>
            </a:extLst>
          </p:cNvPr>
          <p:cNvSpPr>
            <a:spLocks noGrp="1"/>
          </p:cNvSpPr>
          <p:nvPr>
            <p:ph type="title" hasCustomPrompt="1"/>
          </p:nvPr>
        </p:nvSpPr>
        <p:spPr>
          <a:xfrm>
            <a:off x="0" y="569018"/>
            <a:ext cx="12192000" cy="866730"/>
          </a:xfrm>
          <a:solidFill>
            <a:schemeClr val="bg1">
              <a:alpha val="80000"/>
            </a:schemeClr>
          </a:solidFill>
        </p:spPr>
        <p:txBody>
          <a:bodyPr wrap="none" lIns="720000" tIns="252000" rIns="720000" bIns="108000" anchor="b" anchorCtr="0">
            <a:normAutofit/>
          </a:bodyPr>
          <a:lstStyle>
            <a:lvl1pPr>
              <a:lnSpc>
                <a:spcPct val="90000"/>
              </a:lnSpc>
              <a:defRPr sz="3600" b="0">
                <a:solidFill>
                  <a:srgbClr val="009CAB"/>
                </a:solidFill>
                <a:latin typeface="Poppins ExtraLight" panose="00000300000000000000" pitchFamily="2" charset="0"/>
                <a:cs typeface="Poppins ExtraLight" panose="00000300000000000000" pitchFamily="2" charset="0"/>
              </a:defRPr>
            </a:lvl1pPr>
          </a:lstStyle>
          <a:p>
            <a:r>
              <a:rPr lang="nl-NL" dirty="0"/>
              <a:t>Klik om titel toe te voegen</a:t>
            </a:r>
            <a:endParaRPr lang="nl-BE" dirty="0"/>
          </a:p>
        </p:txBody>
      </p:sp>
      <p:sp>
        <p:nvSpPr>
          <p:cNvPr id="21" name="Tijdelijke aanduiding voor tekst 17">
            <a:extLst>
              <a:ext uri="{FF2B5EF4-FFF2-40B4-BE49-F238E27FC236}">
                <a16:creationId xmlns:a16="http://schemas.microsoft.com/office/drawing/2014/main" id="{56339E45-EB7B-413E-8ABA-D575D603E50E}"/>
              </a:ext>
            </a:extLst>
          </p:cNvPr>
          <p:cNvSpPr>
            <a:spLocks noGrp="1"/>
          </p:cNvSpPr>
          <p:nvPr>
            <p:ph type="body" sz="quarter" idx="20" hasCustomPrompt="1"/>
          </p:nvPr>
        </p:nvSpPr>
        <p:spPr>
          <a:xfrm>
            <a:off x="336549" y="1447199"/>
            <a:ext cx="11519451" cy="4888800"/>
          </a:xfrm>
          <a:solidFill>
            <a:srgbClr val="DDEFF3"/>
          </a:solidFill>
        </p:spPr>
        <p:txBody>
          <a:bodyPr lIns="396000" tIns="360000" rIns="396000" bIns="360000"/>
          <a:lstStyle>
            <a:lvl1pPr>
              <a:defRPr>
                <a:latin typeface="Nunito Light" panose="00000400000000000000" pitchFamily="2" charset="0"/>
              </a:defRPr>
            </a:lvl1pPr>
            <a:lvl2pPr>
              <a:defRPr>
                <a:latin typeface="Nunito Light" panose="00000400000000000000" pitchFamily="2" charset="0"/>
              </a:defRPr>
            </a:lvl2pPr>
            <a:lvl3pPr>
              <a:defRPr>
                <a:latin typeface="Nunito Light" panose="00000400000000000000" pitchFamily="2" charset="0"/>
              </a:defRPr>
            </a:lvl3pPr>
            <a:lvl4pPr>
              <a:defRPr>
                <a:latin typeface="Nunito Light" panose="00000400000000000000" pitchFamily="2" charset="0"/>
              </a:defRPr>
            </a:lvl4pPr>
            <a:lvl5pPr>
              <a:defRPr>
                <a:latin typeface="Nunito Light" panose="00000400000000000000" pitchFamily="2" charset="0"/>
              </a:defRPr>
            </a:lvl5pPr>
          </a:lstStyle>
          <a:p>
            <a:pPr lvl="0"/>
            <a:r>
              <a:rPr lang="nl-NL" dirty="0"/>
              <a:t>Klik om tekst toe te voegen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15" name="Tijdelijke aanduiding voor datum 14">
            <a:extLst>
              <a:ext uri="{FF2B5EF4-FFF2-40B4-BE49-F238E27FC236}">
                <a16:creationId xmlns:a16="http://schemas.microsoft.com/office/drawing/2014/main" id="{087AF090-3740-4CA4-A231-F07943B9934C}"/>
              </a:ext>
            </a:extLst>
          </p:cNvPr>
          <p:cNvSpPr>
            <a:spLocks noGrp="1"/>
          </p:cNvSpPr>
          <p:nvPr>
            <p:ph type="dt" sz="half" idx="21"/>
          </p:nvPr>
        </p:nvSpPr>
        <p:spPr/>
        <p:txBody>
          <a:bodyPr/>
          <a:lstStyle/>
          <a:p>
            <a:pPr algn="ctr"/>
            <a:fld id="{AC554F42-524A-4133-BFFD-7E9C2887B44D}" type="datetime1">
              <a:rPr lang="nl-BE" smtClean="0"/>
              <a:t>20/10/2022</a:t>
            </a:fld>
            <a:endParaRPr lang="nl-BE" dirty="0"/>
          </a:p>
        </p:txBody>
      </p:sp>
      <p:sp>
        <p:nvSpPr>
          <p:cNvPr id="18" name="Tijdelijke aanduiding voor voettekst 17">
            <a:extLst>
              <a:ext uri="{FF2B5EF4-FFF2-40B4-BE49-F238E27FC236}">
                <a16:creationId xmlns:a16="http://schemas.microsoft.com/office/drawing/2014/main" id="{C43F1501-CF5E-4875-9E59-FB60C4C8AE8E}"/>
              </a:ext>
            </a:extLst>
          </p:cNvPr>
          <p:cNvSpPr>
            <a:spLocks noGrp="1"/>
          </p:cNvSpPr>
          <p:nvPr>
            <p:ph type="ftr" sz="quarter" idx="22"/>
          </p:nvPr>
        </p:nvSpPr>
        <p:spPr/>
        <p:txBody>
          <a:bodyPr/>
          <a:lstStyle/>
          <a:p>
            <a:r>
              <a:rPr lang="en-US"/>
              <a:t>Voettekst</a:t>
            </a:r>
            <a:endParaRPr lang="nl-BE" sz="950" dirty="0"/>
          </a:p>
        </p:txBody>
      </p:sp>
      <p:sp>
        <p:nvSpPr>
          <p:cNvPr id="19" name="Tijdelijke aanduiding voor dianummer 18">
            <a:extLst>
              <a:ext uri="{FF2B5EF4-FFF2-40B4-BE49-F238E27FC236}">
                <a16:creationId xmlns:a16="http://schemas.microsoft.com/office/drawing/2014/main" id="{5BF15BB3-630E-4554-ADC8-F935C150A4FA}"/>
              </a:ext>
            </a:extLst>
          </p:cNvPr>
          <p:cNvSpPr>
            <a:spLocks noGrp="1"/>
          </p:cNvSpPr>
          <p:nvPr>
            <p:ph type="sldNum" sz="quarter" idx="23"/>
          </p:nvPr>
        </p:nvSpPr>
        <p:spPr/>
        <p:txBody>
          <a:bodyPr/>
          <a:lstStyle/>
          <a:p>
            <a:fld id="{763F2D79-C75E-42E1-AD06-AE3EAB2BE1D7}" type="slidenum">
              <a:rPr lang="nl-BE" smtClean="0"/>
              <a:pPr/>
              <a:t>‹nr.›</a:t>
            </a:fld>
            <a:endParaRPr lang="nl-BE" sz="1200" dirty="0"/>
          </a:p>
        </p:txBody>
      </p:sp>
      <p:cxnSp>
        <p:nvCxnSpPr>
          <p:cNvPr id="10" name="Rechte verbindingslijn 9">
            <a:extLst>
              <a:ext uri="{FF2B5EF4-FFF2-40B4-BE49-F238E27FC236}">
                <a16:creationId xmlns:a16="http://schemas.microsoft.com/office/drawing/2014/main" id="{DE87B9DF-C578-4E16-877C-3ECCB1F3A8F0}"/>
              </a:ext>
            </a:extLst>
          </p:cNvPr>
          <p:cNvCxnSpPr>
            <a:cxnSpLocks/>
          </p:cNvCxnSpPr>
          <p:nvPr userDrawn="1"/>
        </p:nvCxnSpPr>
        <p:spPr>
          <a:xfrm>
            <a:off x="336000" y="1440000"/>
            <a:ext cx="11520000" cy="0"/>
          </a:xfrm>
          <a:prstGeom prst="line">
            <a:avLst/>
          </a:prstGeom>
          <a:ln w="6350">
            <a:solidFill>
              <a:srgbClr val="009CAB"/>
            </a:solidFill>
          </a:ln>
        </p:spPr>
        <p:style>
          <a:lnRef idx="1">
            <a:schemeClr val="accent1"/>
          </a:lnRef>
          <a:fillRef idx="0">
            <a:schemeClr val="accent1"/>
          </a:fillRef>
          <a:effectRef idx="0">
            <a:schemeClr val="accent1"/>
          </a:effectRef>
          <a:fontRef idx="minor">
            <a:schemeClr val="tx1"/>
          </a:fontRef>
        </p:style>
      </p:cxnSp>
      <p:sp>
        <p:nvSpPr>
          <p:cNvPr id="11" name="Tijdelijke aanduiding voor tekst 2">
            <a:extLst>
              <a:ext uri="{FF2B5EF4-FFF2-40B4-BE49-F238E27FC236}">
                <a16:creationId xmlns:a16="http://schemas.microsoft.com/office/drawing/2014/main" id="{69E2DD68-199D-482B-8BF8-23B14C13D61C}"/>
              </a:ext>
            </a:extLst>
          </p:cNvPr>
          <p:cNvSpPr>
            <a:spLocks noGrp="1"/>
          </p:cNvSpPr>
          <p:nvPr>
            <p:ph type="body" sz="quarter" idx="17" hasCustomPrompt="1"/>
          </p:nvPr>
        </p:nvSpPr>
        <p:spPr>
          <a:xfrm>
            <a:off x="0" y="0"/>
            <a:ext cx="5635275" cy="581542"/>
          </a:xfrm>
          <a:solidFill>
            <a:srgbClr val="F04C25"/>
          </a:solidFill>
        </p:spPr>
        <p:txBody>
          <a:bodyPr wrap="none" lIns="180000" tIns="108000" rIns="216000" bIns="108000" anchor="ctr" anchorCtr="0">
            <a:spAutoFit/>
          </a:bodyPr>
          <a:lstStyle>
            <a:lvl1pPr marL="216000" indent="-216000">
              <a:buClr>
                <a:schemeClr val="bg1"/>
              </a:buClr>
              <a:buSzPct val="90000"/>
              <a:buFont typeface="Nunito Light" panose="00000400000000000000" pitchFamily="2" charset="0"/>
              <a:buChar char="⟩"/>
              <a:defRPr sz="2600">
                <a:solidFill>
                  <a:schemeClr val="bg1"/>
                </a:solidFill>
                <a:latin typeface="Poppins Thin" panose="00000300000000000000" pitchFamily="2" charset="0"/>
                <a:cs typeface="Poppins Thin" panose="00000300000000000000" pitchFamily="2" charset="0"/>
              </a:defRPr>
            </a:lvl1pPr>
          </a:lstStyle>
          <a:p>
            <a:r>
              <a:rPr lang="nl-NL" dirty="0"/>
              <a:t>Klik om hoofding toe te voegen</a:t>
            </a:r>
            <a:endParaRPr lang="nl-BE" dirty="0"/>
          </a:p>
        </p:txBody>
      </p:sp>
    </p:spTree>
    <p:extLst>
      <p:ext uri="{BB962C8B-B14F-4D97-AF65-F5344CB8AC3E}">
        <p14:creationId xmlns:p14="http://schemas.microsoft.com/office/powerpoint/2010/main" val="117724336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KSTSLIDE (klassiek - blauw) | Hoofding + titel + tekst (2 kolommen)">
    <p:spTree>
      <p:nvGrpSpPr>
        <p:cNvPr id="1" name=""/>
        <p:cNvGrpSpPr/>
        <p:nvPr/>
      </p:nvGrpSpPr>
      <p:grpSpPr>
        <a:xfrm>
          <a:off x="0" y="0"/>
          <a:ext cx="0" cy="0"/>
          <a:chOff x="0" y="0"/>
          <a:chExt cx="0" cy="0"/>
        </a:xfrm>
      </p:grpSpPr>
      <p:sp>
        <p:nvSpPr>
          <p:cNvPr id="20" name="Tijdelijke aanduiding voor tekst 3">
            <a:extLst>
              <a:ext uri="{FF2B5EF4-FFF2-40B4-BE49-F238E27FC236}">
                <a16:creationId xmlns:a16="http://schemas.microsoft.com/office/drawing/2014/main" id="{6A0E9395-6F93-4AFF-A0B3-F5C9128F8B39}"/>
              </a:ext>
            </a:extLst>
          </p:cNvPr>
          <p:cNvSpPr>
            <a:spLocks noGrp="1"/>
          </p:cNvSpPr>
          <p:nvPr>
            <p:ph type="body" sz="quarter" idx="25" hasCustomPrompt="1"/>
          </p:nvPr>
        </p:nvSpPr>
        <p:spPr>
          <a:xfrm>
            <a:off x="6456913" y="1447199"/>
            <a:ext cx="5399087" cy="4885371"/>
          </a:xfrm>
          <a:solidFill>
            <a:srgbClr val="DDEFF3"/>
          </a:solidFill>
        </p:spPr>
        <p:txBody>
          <a:bodyPr lIns="396000" tIns="360000" rIns="396000" bIns="360000"/>
          <a:lstStyle>
            <a:lvl1pPr>
              <a:defRPr sz="2400">
                <a:latin typeface="Nunito Light" panose="00000400000000000000" pitchFamily="2" charset="0"/>
              </a:defRPr>
            </a:lvl1pPr>
            <a:lvl2pPr marL="324000" indent="-324000">
              <a:defRPr sz="2400">
                <a:latin typeface="Nunito Light" panose="00000400000000000000" pitchFamily="2" charset="0"/>
              </a:defRPr>
            </a:lvl2pPr>
            <a:lvl3pPr marL="540000" indent="-216000">
              <a:defRPr sz="2400">
                <a:latin typeface="Nunito Light" panose="00000400000000000000" pitchFamily="2" charset="0"/>
              </a:defRPr>
            </a:lvl3pPr>
            <a:lvl4pPr marL="720000" indent="-180000">
              <a:defRPr sz="1700">
                <a:latin typeface="Nunito Light" panose="00000400000000000000" pitchFamily="2" charset="0"/>
              </a:defRPr>
            </a:lvl4pPr>
            <a:lvl5pPr marL="864000" indent="-144000">
              <a:defRPr sz="1400">
                <a:latin typeface="Nunito Light" panose="00000400000000000000" pitchFamily="2" charset="0"/>
              </a:defRPr>
            </a:lvl5pPr>
          </a:lstStyle>
          <a:p>
            <a:pPr lvl="0"/>
            <a:r>
              <a:rPr lang="nl-NL" dirty="0"/>
              <a:t>Klik om tekst toe te voegen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19" name="Tijdelijke aanduiding voor tekst 3">
            <a:extLst>
              <a:ext uri="{FF2B5EF4-FFF2-40B4-BE49-F238E27FC236}">
                <a16:creationId xmlns:a16="http://schemas.microsoft.com/office/drawing/2014/main" id="{8A0229DE-F45F-45D0-898B-C166D7D00DEB}"/>
              </a:ext>
            </a:extLst>
          </p:cNvPr>
          <p:cNvSpPr>
            <a:spLocks noGrp="1"/>
          </p:cNvSpPr>
          <p:nvPr>
            <p:ph type="body" sz="quarter" idx="13" hasCustomPrompt="1"/>
          </p:nvPr>
        </p:nvSpPr>
        <p:spPr>
          <a:xfrm>
            <a:off x="336549" y="1447199"/>
            <a:ext cx="5399087" cy="4888800"/>
          </a:xfrm>
          <a:solidFill>
            <a:srgbClr val="DDEFF3"/>
          </a:solidFill>
        </p:spPr>
        <p:txBody>
          <a:bodyPr lIns="396000" tIns="360000" rIns="396000" bIns="360000"/>
          <a:lstStyle>
            <a:lvl1pPr>
              <a:defRPr sz="2400">
                <a:latin typeface="Nunito Light" panose="00000400000000000000" pitchFamily="2" charset="0"/>
              </a:defRPr>
            </a:lvl1pPr>
            <a:lvl2pPr marL="324000" indent="-324000">
              <a:defRPr sz="2400">
                <a:latin typeface="Nunito Light" panose="00000400000000000000" pitchFamily="2" charset="0"/>
              </a:defRPr>
            </a:lvl2pPr>
            <a:lvl3pPr marL="540000" indent="-216000">
              <a:defRPr sz="2400">
                <a:latin typeface="Nunito Light" panose="00000400000000000000" pitchFamily="2" charset="0"/>
              </a:defRPr>
            </a:lvl3pPr>
            <a:lvl4pPr marL="720000" indent="-180000">
              <a:defRPr sz="1700">
                <a:latin typeface="Nunito Light" panose="00000400000000000000" pitchFamily="2" charset="0"/>
              </a:defRPr>
            </a:lvl4pPr>
            <a:lvl5pPr marL="864000" indent="-144000">
              <a:defRPr sz="1400">
                <a:latin typeface="Nunito Light" panose="00000400000000000000" pitchFamily="2" charset="0"/>
              </a:defRPr>
            </a:lvl5pPr>
          </a:lstStyle>
          <a:p>
            <a:pPr lvl="0"/>
            <a:r>
              <a:rPr lang="nl-NL" dirty="0"/>
              <a:t>Klik om tekst toe te voegen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10" name="Tijdelijke aanduiding voor datum 9">
            <a:extLst>
              <a:ext uri="{FF2B5EF4-FFF2-40B4-BE49-F238E27FC236}">
                <a16:creationId xmlns:a16="http://schemas.microsoft.com/office/drawing/2014/main" id="{4F3D778A-333F-4107-B5D9-2A0D209CDC68}"/>
              </a:ext>
            </a:extLst>
          </p:cNvPr>
          <p:cNvSpPr>
            <a:spLocks noGrp="1"/>
          </p:cNvSpPr>
          <p:nvPr>
            <p:ph type="dt" sz="half" idx="22"/>
          </p:nvPr>
        </p:nvSpPr>
        <p:spPr/>
        <p:txBody>
          <a:bodyPr/>
          <a:lstStyle/>
          <a:p>
            <a:pPr algn="ctr"/>
            <a:fld id="{B21E2DCD-8A33-403A-B9F7-A47DB5D7C68E}" type="datetime1">
              <a:rPr lang="nl-BE" smtClean="0"/>
              <a:t>20/10/2022</a:t>
            </a:fld>
            <a:endParaRPr lang="nl-BE" dirty="0"/>
          </a:p>
        </p:txBody>
      </p:sp>
      <p:sp>
        <p:nvSpPr>
          <p:cNvPr id="13" name="Tijdelijke aanduiding voor voettekst 12">
            <a:extLst>
              <a:ext uri="{FF2B5EF4-FFF2-40B4-BE49-F238E27FC236}">
                <a16:creationId xmlns:a16="http://schemas.microsoft.com/office/drawing/2014/main" id="{EABCE165-5141-461E-93C8-5FA050FF1EEF}"/>
              </a:ext>
            </a:extLst>
          </p:cNvPr>
          <p:cNvSpPr>
            <a:spLocks noGrp="1"/>
          </p:cNvSpPr>
          <p:nvPr>
            <p:ph type="ftr" sz="quarter" idx="23"/>
          </p:nvPr>
        </p:nvSpPr>
        <p:spPr/>
        <p:txBody>
          <a:bodyPr/>
          <a:lstStyle/>
          <a:p>
            <a:r>
              <a:rPr lang="en-US"/>
              <a:t>Voettekst</a:t>
            </a:r>
            <a:endParaRPr lang="nl-BE" sz="950" dirty="0"/>
          </a:p>
        </p:txBody>
      </p:sp>
      <p:sp>
        <p:nvSpPr>
          <p:cNvPr id="14" name="Tijdelijke aanduiding voor dianummer 13">
            <a:extLst>
              <a:ext uri="{FF2B5EF4-FFF2-40B4-BE49-F238E27FC236}">
                <a16:creationId xmlns:a16="http://schemas.microsoft.com/office/drawing/2014/main" id="{47D7F85A-81D5-48B9-B728-4D9964DA0CB9}"/>
              </a:ext>
            </a:extLst>
          </p:cNvPr>
          <p:cNvSpPr>
            <a:spLocks noGrp="1"/>
          </p:cNvSpPr>
          <p:nvPr>
            <p:ph type="sldNum" sz="quarter" idx="24"/>
          </p:nvPr>
        </p:nvSpPr>
        <p:spPr/>
        <p:txBody>
          <a:bodyPr/>
          <a:lstStyle/>
          <a:p>
            <a:fld id="{763F2D79-C75E-42E1-AD06-AE3EAB2BE1D7}" type="slidenum">
              <a:rPr lang="nl-BE" smtClean="0"/>
              <a:pPr/>
              <a:t>‹nr.›</a:t>
            </a:fld>
            <a:endParaRPr lang="nl-BE" sz="1200" dirty="0"/>
          </a:p>
        </p:txBody>
      </p:sp>
      <p:cxnSp>
        <p:nvCxnSpPr>
          <p:cNvPr id="15" name="Rechte verbindingslijn 14">
            <a:extLst>
              <a:ext uri="{FF2B5EF4-FFF2-40B4-BE49-F238E27FC236}">
                <a16:creationId xmlns:a16="http://schemas.microsoft.com/office/drawing/2014/main" id="{18504997-AF73-40CA-9130-AA724A2FA857}"/>
              </a:ext>
            </a:extLst>
          </p:cNvPr>
          <p:cNvCxnSpPr>
            <a:cxnSpLocks/>
          </p:cNvCxnSpPr>
          <p:nvPr userDrawn="1"/>
        </p:nvCxnSpPr>
        <p:spPr>
          <a:xfrm>
            <a:off x="336000" y="1440000"/>
            <a:ext cx="11520000" cy="0"/>
          </a:xfrm>
          <a:prstGeom prst="line">
            <a:avLst/>
          </a:prstGeom>
          <a:ln w="6350">
            <a:solidFill>
              <a:srgbClr val="009CAB"/>
            </a:solidFill>
          </a:ln>
        </p:spPr>
        <p:style>
          <a:lnRef idx="1">
            <a:schemeClr val="accent1"/>
          </a:lnRef>
          <a:fillRef idx="0">
            <a:schemeClr val="accent1"/>
          </a:fillRef>
          <a:effectRef idx="0">
            <a:schemeClr val="accent1"/>
          </a:effectRef>
          <a:fontRef idx="minor">
            <a:schemeClr val="tx1"/>
          </a:fontRef>
        </p:style>
      </p:cxnSp>
      <p:sp>
        <p:nvSpPr>
          <p:cNvPr id="17" name="Titel 25">
            <a:extLst>
              <a:ext uri="{FF2B5EF4-FFF2-40B4-BE49-F238E27FC236}">
                <a16:creationId xmlns:a16="http://schemas.microsoft.com/office/drawing/2014/main" id="{16236B3E-9B64-431C-B0C8-53DC02FF8403}"/>
              </a:ext>
            </a:extLst>
          </p:cNvPr>
          <p:cNvSpPr>
            <a:spLocks noGrp="1"/>
          </p:cNvSpPr>
          <p:nvPr>
            <p:ph type="title" hasCustomPrompt="1"/>
          </p:nvPr>
        </p:nvSpPr>
        <p:spPr>
          <a:xfrm>
            <a:off x="0" y="569018"/>
            <a:ext cx="12192000" cy="866730"/>
          </a:xfrm>
          <a:solidFill>
            <a:schemeClr val="bg1">
              <a:alpha val="80000"/>
            </a:schemeClr>
          </a:solidFill>
        </p:spPr>
        <p:txBody>
          <a:bodyPr wrap="none" lIns="720000" tIns="252000" rIns="720000" bIns="108000" anchor="b" anchorCtr="0">
            <a:normAutofit/>
          </a:bodyPr>
          <a:lstStyle>
            <a:lvl1pPr>
              <a:lnSpc>
                <a:spcPct val="90000"/>
              </a:lnSpc>
              <a:defRPr sz="3600" b="0">
                <a:solidFill>
                  <a:srgbClr val="009CAB"/>
                </a:solidFill>
                <a:latin typeface="Poppins ExtraLight" panose="00000300000000000000" pitchFamily="2" charset="0"/>
                <a:cs typeface="Poppins ExtraLight" panose="00000300000000000000" pitchFamily="2" charset="0"/>
              </a:defRPr>
            </a:lvl1pPr>
          </a:lstStyle>
          <a:p>
            <a:r>
              <a:rPr lang="nl-NL" dirty="0"/>
              <a:t>Klik om titel toe te voegen</a:t>
            </a:r>
            <a:endParaRPr lang="nl-BE" dirty="0"/>
          </a:p>
        </p:txBody>
      </p:sp>
      <p:sp>
        <p:nvSpPr>
          <p:cNvPr id="11" name="Tijdelijke aanduiding voor tekst 2">
            <a:extLst>
              <a:ext uri="{FF2B5EF4-FFF2-40B4-BE49-F238E27FC236}">
                <a16:creationId xmlns:a16="http://schemas.microsoft.com/office/drawing/2014/main" id="{A8E4DD98-00B6-4444-95EE-75861B909839}"/>
              </a:ext>
            </a:extLst>
          </p:cNvPr>
          <p:cNvSpPr>
            <a:spLocks noGrp="1"/>
          </p:cNvSpPr>
          <p:nvPr>
            <p:ph type="body" sz="quarter" idx="17" hasCustomPrompt="1"/>
          </p:nvPr>
        </p:nvSpPr>
        <p:spPr>
          <a:xfrm>
            <a:off x="0" y="0"/>
            <a:ext cx="5635275" cy="581542"/>
          </a:xfrm>
          <a:solidFill>
            <a:srgbClr val="F04C25"/>
          </a:solidFill>
        </p:spPr>
        <p:txBody>
          <a:bodyPr wrap="none" lIns="180000" tIns="108000" rIns="216000" bIns="108000" anchor="ctr" anchorCtr="0">
            <a:spAutoFit/>
          </a:bodyPr>
          <a:lstStyle>
            <a:lvl1pPr marL="216000" indent="-216000">
              <a:buClr>
                <a:schemeClr val="bg1"/>
              </a:buClr>
              <a:buSzPct val="90000"/>
              <a:buFont typeface="Nunito Light" panose="00000400000000000000" pitchFamily="2" charset="0"/>
              <a:buChar char="⟩"/>
              <a:defRPr sz="2600">
                <a:solidFill>
                  <a:schemeClr val="bg1"/>
                </a:solidFill>
                <a:latin typeface="Poppins Thin" panose="00000300000000000000" pitchFamily="2" charset="0"/>
                <a:cs typeface="Poppins Thin" panose="00000300000000000000" pitchFamily="2" charset="0"/>
              </a:defRPr>
            </a:lvl1pPr>
          </a:lstStyle>
          <a:p>
            <a:r>
              <a:rPr lang="nl-NL" dirty="0"/>
              <a:t>Klik om hoofding toe te voegen</a:t>
            </a:r>
            <a:endParaRPr lang="nl-BE" dirty="0"/>
          </a:p>
        </p:txBody>
      </p:sp>
    </p:spTree>
    <p:extLst>
      <p:ext uri="{BB962C8B-B14F-4D97-AF65-F5344CB8AC3E}">
        <p14:creationId xmlns:p14="http://schemas.microsoft.com/office/powerpoint/2010/main" val="17384065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KSTSLIDE (basic) | Titel + tekst">
    <p:spTree>
      <p:nvGrpSpPr>
        <p:cNvPr id="1" name=""/>
        <p:cNvGrpSpPr/>
        <p:nvPr/>
      </p:nvGrpSpPr>
      <p:grpSpPr>
        <a:xfrm>
          <a:off x="0" y="0"/>
          <a:ext cx="0" cy="0"/>
          <a:chOff x="0" y="0"/>
          <a:chExt cx="0" cy="0"/>
        </a:xfrm>
      </p:grpSpPr>
      <p:sp>
        <p:nvSpPr>
          <p:cNvPr id="12" name="Tijdelijke aanduiding voor tekst 3">
            <a:extLst>
              <a:ext uri="{FF2B5EF4-FFF2-40B4-BE49-F238E27FC236}">
                <a16:creationId xmlns:a16="http://schemas.microsoft.com/office/drawing/2014/main" id="{82982EAE-7653-4F25-A87B-8A0E58AAFD8D}"/>
              </a:ext>
            </a:extLst>
          </p:cNvPr>
          <p:cNvSpPr>
            <a:spLocks noGrp="1"/>
          </p:cNvSpPr>
          <p:nvPr>
            <p:ph type="body" sz="quarter" idx="17" hasCustomPrompt="1"/>
          </p:nvPr>
        </p:nvSpPr>
        <p:spPr>
          <a:xfrm>
            <a:off x="0" y="1450800"/>
            <a:ext cx="12191999" cy="4886034"/>
          </a:xfrm>
        </p:spPr>
        <p:txBody>
          <a:bodyPr lIns="720000" tIns="360000" rIns="720000" bIns="360000"/>
          <a:lstStyle>
            <a:lvl1pPr>
              <a:defRPr>
                <a:latin typeface="Nunito Light" panose="00000400000000000000" pitchFamily="2" charset="0"/>
              </a:defRPr>
            </a:lvl1pPr>
            <a:lvl2pPr>
              <a:defRPr>
                <a:latin typeface="Nunito Light" panose="00000400000000000000" pitchFamily="2" charset="0"/>
              </a:defRPr>
            </a:lvl2pPr>
            <a:lvl3pPr>
              <a:defRPr>
                <a:latin typeface="Nunito Light" panose="00000400000000000000" pitchFamily="2" charset="0"/>
              </a:defRPr>
            </a:lvl3pPr>
            <a:lvl4pPr>
              <a:defRPr sz="2100">
                <a:latin typeface="Nunito Light" panose="00000400000000000000" pitchFamily="2" charset="0"/>
              </a:defRPr>
            </a:lvl4pPr>
            <a:lvl5pPr>
              <a:defRPr sz="1600">
                <a:latin typeface="Nunito Light" panose="00000400000000000000" pitchFamily="2" charset="0"/>
              </a:defRPr>
            </a:lvl5pPr>
          </a:lstStyle>
          <a:p>
            <a:pPr lvl="0"/>
            <a:r>
              <a:rPr lang="nl-NL" dirty="0"/>
              <a:t>Klik om tekst toe te voegen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46" name="Titel 25">
            <a:extLst>
              <a:ext uri="{FF2B5EF4-FFF2-40B4-BE49-F238E27FC236}">
                <a16:creationId xmlns:a16="http://schemas.microsoft.com/office/drawing/2014/main" id="{DC05696E-862A-41B2-A3BF-7FE1DD1A4416}"/>
              </a:ext>
            </a:extLst>
          </p:cNvPr>
          <p:cNvSpPr>
            <a:spLocks noGrp="1"/>
          </p:cNvSpPr>
          <p:nvPr>
            <p:ph type="title" hasCustomPrompt="1"/>
          </p:nvPr>
        </p:nvSpPr>
        <p:spPr>
          <a:xfrm>
            <a:off x="0" y="658737"/>
            <a:ext cx="12192000" cy="777011"/>
          </a:xfrm>
          <a:solidFill>
            <a:srgbClr val="F04C25"/>
          </a:solidFill>
        </p:spPr>
        <p:txBody>
          <a:bodyPr wrap="none" lIns="720000" tIns="0" rIns="720000" bIns="0"/>
          <a:lstStyle>
            <a:lvl1pPr>
              <a:lnSpc>
                <a:spcPct val="100000"/>
              </a:lnSpc>
              <a:defRPr sz="3600">
                <a:solidFill>
                  <a:schemeClr val="bg1"/>
                </a:solidFill>
                <a:latin typeface="Poppins ExtraLight" panose="00000300000000000000" pitchFamily="2" charset="0"/>
                <a:cs typeface="Poppins ExtraLight" panose="00000300000000000000" pitchFamily="2" charset="0"/>
              </a:defRPr>
            </a:lvl1pPr>
          </a:lstStyle>
          <a:p>
            <a:r>
              <a:rPr lang="nl-NL" dirty="0"/>
              <a:t>Klik om titel toe te voegen</a:t>
            </a:r>
            <a:endParaRPr lang="nl-BE" dirty="0"/>
          </a:p>
        </p:txBody>
      </p:sp>
      <p:sp>
        <p:nvSpPr>
          <p:cNvPr id="14" name="Tijdelijke aanduiding voor datum 13">
            <a:extLst>
              <a:ext uri="{FF2B5EF4-FFF2-40B4-BE49-F238E27FC236}">
                <a16:creationId xmlns:a16="http://schemas.microsoft.com/office/drawing/2014/main" id="{66789CA5-C8C7-4D0C-8C94-85EBA3E43DED}"/>
              </a:ext>
            </a:extLst>
          </p:cNvPr>
          <p:cNvSpPr>
            <a:spLocks noGrp="1"/>
          </p:cNvSpPr>
          <p:nvPr>
            <p:ph type="dt" sz="half" idx="14"/>
          </p:nvPr>
        </p:nvSpPr>
        <p:spPr/>
        <p:txBody>
          <a:bodyPr/>
          <a:lstStyle/>
          <a:p>
            <a:pPr algn="ctr"/>
            <a:fld id="{A506455A-CE9F-41DC-8B67-F9FF31E55D71}" type="datetime1">
              <a:rPr lang="nl-BE" smtClean="0"/>
              <a:t>20/10/2022</a:t>
            </a:fld>
            <a:endParaRPr lang="nl-BE" dirty="0"/>
          </a:p>
        </p:txBody>
      </p:sp>
      <p:sp>
        <p:nvSpPr>
          <p:cNvPr id="15" name="Tijdelijke aanduiding voor voettekst 14">
            <a:extLst>
              <a:ext uri="{FF2B5EF4-FFF2-40B4-BE49-F238E27FC236}">
                <a16:creationId xmlns:a16="http://schemas.microsoft.com/office/drawing/2014/main" id="{C7D414C5-EB1D-4E64-851A-A76015EBD30A}"/>
              </a:ext>
            </a:extLst>
          </p:cNvPr>
          <p:cNvSpPr>
            <a:spLocks noGrp="1"/>
          </p:cNvSpPr>
          <p:nvPr>
            <p:ph type="ftr" sz="quarter" idx="15"/>
          </p:nvPr>
        </p:nvSpPr>
        <p:spPr/>
        <p:txBody>
          <a:bodyPr/>
          <a:lstStyle/>
          <a:p>
            <a:r>
              <a:rPr lang="en-US"/>
              <a:t>Voettekst</a:t>
            </a:r>
            <a:endParaRPr lang="nl-BE" sz="950" dirty="0"/>
          </a:p>
        </p:txBody>
      </p:sp>
      <p:sp>
        <p:nvSpPr>
          <p:cNvPr id="16" name="Tijdelijke aanduiding voor dianummer 15">
            <a:extLst>
              <a:ext uri="{FF2B5EF4-FFF2-40B4-BE49-F238E27FC236}">
                <a16:creationId xmlns:a16="http://schemas.microsoft.com/office/drawing/2014/main" id="{DBD71C00-7C48-4D33-8F0A-FF11DD9ED0B4}"/>
              </a:ext>
            </a:extLst>
          </p:cNvPr>
          <p:cNvSpPr>
            <a:spLocks noGrp="1"/>
          </p:cNvSpPr>
          <p:nvPr>
            <p:ph type="sldNum" sz="quarter" idx="16"/>
          </p:nvPr>
        </p:nvSpPr>
        <p:spPr/>
        <p:txBody>
          <a:bodyPr/>
          <a:lstStyle/>
          <a:p>
            <a:fld id="{763F2D79-C75E-42E1-AD06-AE3EAB2BE1D7}" type="slidenum">
              <a:rPr lang="nl-BE" smtClean="0"/>
              <a:pPr/>
              <a:t>‹nr.›</a:t>
            </a:fld>
            <a:endParaRPr lang="nl-BE" sz="1200" dirty="0"/>
          </a:p>
        </p:txBody>
      </p:sp>
    </p:spTree>
    <p:extLst>
      <p:ext uri="{BB962C8B-B14F-4D97-AF65-F5344CB8AC3E}">
        <p14:creationId xmlns:p14="http://schemas.microsoft.com/office/powerpoint/2010/main" val="157316844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EKSTSLIDE (basic) | Titel + tekst (2 kolommen)">
    <p:spTree>
      <p:nvGrpSpPr>
        <p:cNvPr id="1" name=""/>
        <p:cNvGrpSpPr/>
        <p:nvPr/>
      </p:nvGrpSpPr>
      <p:grpSpPr>
        <a:xfrm>
          <a:off x="0" y="0"/>
          <a:ext cx="0" cy="0"/>
          <a:chOff x="0" y="0"/>
          <a:chExt cx="0" cy="0"/>
        </a:xfrm>
      </p:grpSpPr>
      <p:sp>
        <p:nvSpPr>
          <p:cNvPr id="46" name="Titel 25">
            <a:extLst>
              <a:ext uri="{FF2B5EF4-FFF2-40B4-BE49-F238E27FC236}">
                <a16:creationId xmlns:a16="http://schemas.microsoft.com/office/drawing/2014/main" id="{DC05696E-862A-41B2-A3BF-7FE1DD1A4416}"/>
              </a:ext>
            </a:extLst>
          </p:cNvPr>
          <p:cNvSpPr>
            <a:spLocks noGrp="1"/>
          </p:cNvSpPr>
          <p:nvPr>
            <p:ph type="title" hasCustomPrompt="1"/>
          </p:nvPr>
        </p:nvSpPr>
        <p:spPr>
          <a:xfrm>
            <a:off x="0" y="658737"/>
            <a:ext cx="12192000" cy="777011"/>
          </a:xfrm>
          <a:solidFill>
            <a:srgbClr val="F04C25"/>
          </a:solidFill>
        </p:spPr>
        <p:txBody>
          <a:bodyPr wrap="none" lIns="720000" tIns="0" rIns="720000" bIns="0"/>
          <a:lstStyle>
            <a:lvl1pPr>
              <a:lnSpc>
                <a:spcPct val="100000"/>
              </a:lnSpc>
              <a:defRPr sz="3600">
                <a:solidFill>
                  <a:schemeClr val="bg1"/>
                </a:solidFill>
                <a:latin typeface="Poppins ExtraLight" panose="00000300000000000000" pitchFamily="2" charset="0"/>
                <a:cs typeface="Poppins ExtraLight" panose="00000300000000000000" pitchFamily="2" charset="0"/>
              </a:defRPr>
            </a:lvl1pPr>
          </a:lstStyle>
          <a:p>
            <a:r>
              <a:rPr lang="nl-NL" dirty="0"/>
              <a:t>Klik om titel toe te voegen</a:t>
            </a:r>
            <a:endParaRPr lang="nl-BE" dirty="0"/>
          </a:p>
        </p:txBody>
      </p:sp>
      <p:sp>
        <p:nvSpPr>
          <p:cNvPr id="14" name="Tijdelijke aanduiding voor datum 13">
            <a:extLst>
              <a:ext uri="{FF2B5EF4-FFF2-40B4-BE49-F238E27FC236}">
                <a16:creationId xmlns:a16="http://schemas.microsoft.com/office/drawing/2014/main" id="{66789CA5-C8C7-4D0C-8C94-85EBA3E43DED}"/>
              </a:ext>
            </a:extLst>
          </p:cNvPr>
          <p:cNvSpPr>
            <a:spLocks noGrp="1"/>
          </p:cNvSpPr>
          <p:nvPr>
            <p:ph type="dt" sz="half" idx="14"/>
          </p:nvPr>
        </p:nvSpPr>
        <p:spPr/>
        <p:txBody>
          <a:bodyPr/>
          <a:lstStyle/>
          <a:p>
            <a:pPr algn="ctr"/>
            <a:fld id="{622DBE9F-1F24-49F3-8422-995BA03E9BF2}" type="datetime1">
              <a:rPr lang="nl-BE" smtClean="0"/>
              <a:t>20/10/2022</a:t>
            </a:fld>
            <a:endParaRPr lang="nl-BE" dirty="0"/>
          </a:p>
        </p:txBody>
      </p:sp>
      <p:sp>
        <p:nvSpPr>
          <p:cNvPr id="15" name="Tijdelijke aanduiding voor voettekst 14">
            <a:extLst>
              <a:ext uri="{FF2B5EF4-FFF2-40B4-BE49-F238E27FC236}">
                <a16:creationId xmlns:a16="http://schemas.microsoft.com/office/drawing/2014/main" id="{C7D414C5-EB1D-4E64-851A-A76015EBD30A}"/>
              </a:ext>
            </a:extLst>
          </p:cNvPr>
          <p:cNvSpPr>
            <a:spLocks noGrp="1"/>
          </p:cNvSpPr>
          <p:nvPr>
            <p:ph type="ftr" sz="quarter" idx="15"/>
          </p:nvPr>
        </p:nvSpPr>
        <p:spPr/>
        <p:txBody>
          <a:bodyPr/>
          <a:lstStyle/>
          <a:p>
            <a:r>
              <a:rPr lang="en-US"/>
              <a:t>Voettekst</a:t>
            </a:r>
            <a:endParaRPr lang="nl-BE" sz="950" dirty="0"/>
          </a:p>
        </p:txBody>
      </p:sp>
      <p:sp>
        <p:nvSpPr>
          <p:cNvPr id="16" name="Tijdelijke aanduiding voor dianummer 15">
            <a:extLst>
              <a:ext uri="{FF2B5EF4-FFF2-40B4-BE49-F238E27FC236}">
                <a16:creationId xmlns:a16="http://schemas.microsoft.com/office/drawing/2014/main" id="{DBD71C00-7C48-4D33-8F0A-FF11DD9ED0B4}"/>
              </a:ext>
            </a:extLst>
          </p:cNvPr>
          <p:cNvSpPr>
            <a:spLocks noGrp="1"/>
          </p:cNvSpPr>
          <p:nvPr>
            <p:ph type="sldNum" sz="quarter" idx="16"/>
          </p:nvPr>
        </p:nvSpPr>
        <p:spPr/>
        <p:txBody>
          <a:bodyPr/>
          <a:lstStyle/>
          <a:p>
            <a:fld id="{763F2D79-C75E-42E1-AD06-AE3EAB2BE1D7}" type="slidenum">
              <a:rPr lang="nl-BE" smtClean="0"/>
              <a:pPr/>
              <a:t>‹nr.›</a:t>
            </a:fld>
            <a:endParaRPr lang="nl-BE" sz="1200" dirty="0"/>
          </a:p>
        </p:txBody>
      </p:sp>
      <p:sp>
        <p:nvSpPr>
          <p:cNvPr id="7" name="Tijdelijke aanduiding voor tekst 3">
            <a:extLst>
              <a:ext uri="{FF2B5EF4-FFF2-40B4-BE49-F238E27FC236}">
                <a16:creationId xmlns:a16="http://schemas.microsoft.com/office/drawing/2014/main" id="{BF1610C2-AAEC-446E-B522-87BCAD7C754C}"/>
              </a:ext>
            </a:extLst>
          </p:cNvPr>
          <p:cNvSpPr>
            <a:spLocks noGrp="1"/>
          </p:cNvSpPr>
          <p:nvPr>
            <p:ph type="body" sz="quarter" idx="28" hasCustomPrompt="1"/>
          </p:nvPr>
        </p:nvSpPr>
        <p:spPr>
          <a:xfrm>
            <a:off x="6253200" y="1450800"/>
            <a:ext cx="5400000" cy="4886033"/>
          </a:xfrm>
          <a:noFill/>
        </p:spPr>
        <p:txBody>
          <a:bodyPr lIns="360000" tIns="360000" rIns="360000" bIns="360000"/>
          <a:lstStyle>
            <a:lvl1pPr>
              <a:defRPr sz="2400">
                <a:latin typeface="Nunito Light" panose="00000400000000000000" pitchFamily="2" charset="0"/>
              </a:defRPr>
            </a:lvl1pPr>
            <a:lvl2pPr marL="324000" indent="-324000">
              <a:defRPr sz="2400">
                <a:latin typeface="Nunito Light" panose="00000400000000000000" pitchFamily="2" charset="0"/>
              </a:defRPr>
            </a:lvl2pPr>
            <a:lvl3pPr marL="540000" indent="-216000">
              <a:defRPr sz="2400">
                <a:latin typeface="Nunito Light" panose="00000400000000000000" pitchFamily="2" charset="0"/>
              </a:defRPr>
            </a:lvl3pPr>
            <a:lvl4pPr marL="720000" indent="-180000">
              <a:defRPr sz="1700">
                <a:latin typeface="Nunito Light" panose="00000400000000000000" pitchFamily="2" charset="0"/>
              </a:defRPr>
            </a:lvl4pPr>
            <a:lvl5pPr marL="864000" indent="-144000">
              <a:defRPr sz="1400">
                <a:latin typeface="Nunito Light" panose="00000400000000000000" pitchFamily="2" charset="0"/>
              </a:defRPr>
            </a:lvl5pPr>
          </a:lstStyle>
          <a:p>
            <a:pPr lvl="0"/>
            <a:r>
              <a:rPr lang="nl-NL" dirty="0"/>
              <a:t>Klik om tekst toe te voegen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8" name="Tijdelijke aanduiding voor tekst 3">
            <a:extLst>
              <a:ext uri="{FF2B5EF4-FFF2-40B4-BE49-F238E27FC236}">
                <a16:creationId xmlns:a16="http://schemas.microsoft.com/office/drawing/2014/main" id="{BCC43FD9-3EDD-48B0-BD61-33494CEE8B26}"/>
              </a:ext>
            </a:extLst>
          </p:cNvPr>
          <p:cNvSpPr>
            <a:spLocks noGrp="1"/>
          </p:cNvSpPr>
          <p:nvPr>
            <p:ph type="body" sz="quarter" idx="29" hasCustomPrompt="1"/>
          </p:nvPr>
        </p:nvSpPr>
        <p:spPr>
          <a:xfrm>
            <a:off x="360000" y="1450801"/>
            <a:ext cx="5400000" cy="4886032"/>
          </a:xfrm>
          <a:noFill/>
        </p:spPr>
        <p:txBody>
          <a:bodyPr lIns="360000" tIns="360000" rIns="360000" bIns="360000"/>
          <a:lstStyle>
            <a:lvl1pPr>
              <a:defRPr sz="2400">
                <a:latin typeface="Nunito Light" panose="00000400000000000000" pitchFamily="2" charset="0"/>
              </a:defRPr>
            </a:lvl1pPr>
            <a:lvl2pPr marL="324000" indent="-324000">
              <a:defRPr sz="2400">
                <a:latin typeface="Nunito Light" panose="00000400000000000000" pitchFamily="2" charset="0"/>
              </a:defRPr>
            </a:lvl2pPr>
            <a:lvl3pPr marL="540000" indent="-216000">
              <a:defRPr sz="2400">
                <a:latin typeface="Nunito Light" panose="00000400000000000000" pitchFamily="2" charset="0"/>
              </a:defRPr>
            </a:lvl3pPr>
            <a:lvl4pPr marL="720000" indent="-180000">
              <a:defRPr sz="1700">
                <a:latin typeface="Nunito Light" panose="00000400000000000000" pitchFamily="2" charset="0"/>
              </a:defRPr>
            </a:lvl4pPr>
            <a:lvl5pPr marL="864000" indent="-144000">
              <a:defRPr sz="1400">
                <a:latin typeface="Nunito Light" panose="00000400000000000000" pitchFamily="2" charset="0"/>
              </a:defRPr>
            </a:lvl5pPr>
          </a:lstStyle>
          <a:p>
            <a:pPr lvl="0"/>
            <a:r>
              <a:rPr lang="nl-NL" dirty="0"/>
              <a:t>Klik om tekst toe te voegen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Tree>
    <p:extLst>
      <p:ext uri="{BB962C8B-B14F-4D97-AF65-F5344CB8AC3E}">
        <p14:creationId xmlns:p14="http://schemas.microsoft.com/office/powerpoint/2010/main" val="17139168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ELSLIDE (logo TM - E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Afbeelding 3">
            <a:extLst>
              <a:ext uri="{FF2B5EF4-FFF2-40B4-BE49-F238E27FC236}">
                <a16:creationId xmlns:a16="http://schemas.microsoft.com/office/drawing/2014/main" id="{407542E7-29FB-4CCE-B989-5CB3F6F1F27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81052" y="450000"/>
            <a:ext cx="3029896" cy="676800"/>
          </a:xfrm>
          <a:prstGeom prst="rect">
            <a:avLst/>
          </a:prstGeom>
        </p:spPr>
      </p:pic>
      <p:sp>
        <p:nvSpPr>
          <p:cNvPr id="2" name="Titel 1">
            <a:extLst>
              <a:ext uri="{FF2B5EF4-FFF2-40B4-BE49-F238E27FC236}">
                <a16:creationId xmlns:a16="http://schemas.microsoft.com/office/drawing/2014/main" id="{ECAE7DD8-F70C-4901-B757-CB8FE3DDDA44}"/>
              </a:ext>
            </a:extLst>
          </p:cNvPr>
          <p:cNvSpPr>
            <a:spLocks noGrp="1"/>
          </p:cNvSpPr>
          <p:nvPr>
            <p:ph type="title" hasCustomPrompt="1"/>
          </p:nvPr>
        </p:nvSpPr>
        <p:spPr>
          <a:xfrm>
            <a:off x="0" y="2201910"/>
            <a:ext cx="12192000" cy="2951998"/>
          </a:xfrm>
        </p:spPr>
        <p:txBody>
          <a:bodyPr lIns="2880000" tIns="360000" rIns="2880000" bIns="360000" anchor="ctr" anchorCtr="0">
            <a:normAutofit/>
          </a:bodyPr>
          <a:lstStyle>
            <a:lvl1pPr algn="ctr">
              <a:lnSpc>
                <a:spcPct val="90000"/>
              </a:lnSpc>
              <a:defRPr sz="4800" b="0">
                <a:solidFill>
                  <a:schemeClr val="bg1"/>
                </a:solidFill>
                <a:latin typeface="Poppins Thin" panose="00000300000000000000" pitchFamily="2" charset="0"/>
                <a:cs typeface="Poppins Thin" panose="00000300000000000000" pitchFamily="2" charset="0"/>
              </a:defRPr>
            </a:lvl1pPr>
          </a:lstStyle>
          <a:p>
            <a:r>
              <a:rPr lang="nl-NL" dirty="0"/>
              <a:t>Klik om titel toe te voegen</a:t>
            </a:r>
            <a:endParaRPr lang="nl-BE" dirty="0"/>
          </a:p>
        </p:txBody>
      </p:sp>
      <p:sp>
        <p:nvSpPr>
          <p:cNvPr id="31" name="Tijdelijke aanduiding voor voettekst 30">
            <a:extLst>
              <a:ext uri="{FF2B5EF4-FFF2-40B4-BE49-F238E27FC236}">
                <a16:creationId xmlns:a16="http://schemas.microsoft.com/office/drawing/2014/main" id="{476E3DA5-7A62-4F2C-8D6E-E6090A04CDFC}"/>
              </a:ext>
            </a:extLst>
          </p:cNvPr>
          <p:cNvSpPr>
            <a:spLocks noGrp="1"/>
          </p:cNvSpPr>
          <p:nvPr>
            <p:ph type="ftr" sz="quarter" idx="11"/>
          </p:nvPr>
        </p:nvSpPr>
        <p:spPr>
          <a:xfrm>
            <a:off x="4296000" y="6475084"/>
            <a:ext cx="3600000" cy="234000"/>
          </a:xfrm>
          <a:solidFill>
            <a:schemeClr val="bg1">
              <a:lumMod val="95000"/>
              <a:alpha val="35000"/>
            </a:schemeClr>
          </a:solidFill>
        </p:spPr>
        <p:txBody>
          <a:bodyPr/>
          <a:lstStyle>
            <a:lvl1pPr>
              <a:defRPr>
                <a:solidFill>
                  <a:schemeClr val="bg1">
                    <a:lumMod val="95000"/>
                  </a:schemeClr>
                </a:solidFill>
              </a:defRPr>
            </a:lvl1pPr>
          </a:lstStyle>
          <a:p>
            <a:r>
              <a:rPr lang="en-US" dirty="0" err="1"/>
              <a:t>Voettekst</a:t>
            </a:r>
            <a:endParaRPr lang="nl-BE" dirty="0"/>
          </a:p>
        </p:txBody>
      </p:sp>
      <p:cxnSp>
        <p:nvCxnSpPr>
          <p:cNvPr id="9" name="Rechte verbindingslijn 8">
            <a:extLst>
              <a:ext uri="{FF2B5EF4-FFF2-40B4-BE49-F238E27FC236}">
                <a16:creationId xmlns:a16="http://schemas.microsoft.com/office/drawing/2014/main" id="{C73E5831-453F-4BB0-BCB3-A5AFC8EB6856}"/>
              </a:ext>
            </a:extLst>
          </p:cNvPr>
          <p:cNvCxnSpPr>
            <a:cxnSpLocks/>
          </p:cNvCxnSpPr>
          <p:nvPr userDrawn="1"/>
        </p:nvCxnSpPr>
        <p:spPr>
          <a:xfrm>
            <a:off x="5286000" y="5153910"/>
            <a:ext cx="1620000"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Rechte verbindingslijn 14">
            <a:extLst>
              <a:ext uri="{FF2B5EF4-FFF2-40B4-BE49-F238E27FC236}">
                <a16:creationId xmlns:a16="http://schemas.microsoft.com/office/drawing/2014/main" id="{36C07781-C431-4C49-BE36-91B3FCD7D74F}"/>
              </a:ext>
            </a:extLst>
          </p:cNvPr>
          <p:cNvCxnSpPr>
            <a:cxnSpLocks/>
          </p:cNvCxnSpPr>
          <p:nvPr userDrawn="1"/>
        </p:nvCxnSpPr>
        <p:spPr>
          <a:xfrm>
            <a:off x="5376000" y="2201910"/>
            <a:ext cx="1440000"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18" name="Tijdelijke aanduiding voor dianummer 31">
            <a:extLst>
              <a:ext uri="{FF2B5EF4-FFF2-40B4-BE49-F238E27FC236}">
                <a16:creationId xmlns:a16="http://schemas.microsoft.com/office/drawing/2014/main" id="{E92BBF08-2BAC-4713-AB8F-5F26E6F5334A}"/>
              </a:ext>
            </a:extLst>
          </p:cNvPr>
          <p:cNvSpPr>
            <a:spLocks noGrp="1"/>
          </p:cNvSpPr>
          <p:nvPr>
            <p:ph type="sldNum" sz="quarter" idx="12"/>
          </p:nvPr>
        </p:nvSpPr>
        <p:spPr>
          <a:xfrm flipH="1">
            <a:off x="11364000" y="6030000"/>
            <a:ext cx="828000" cy="828000"/>
          </a:xfrm>
          <a:prstGeom prst="rtTriangle">
            <a:avLst/>
          </a:prstGeom>
          <a:solidFill>
            <a:schemeClr val="bg1">
              <a:lumMod val="95000"/>
              <a:alpha val="35000"/>
            </a:schemeClr>
          </a:solidFill>
          <a:ln w="19050">
            <a:noFill/>
          </a:ln>
        </p:spPr>
        <p:txBody>
          <a:bodyPr/>
          <a:lstStyle>
            <a:lvl1pPr>
              <a:defRPr>
                <a:solidFill>
                  <a:schemeClr val="bg1"/>
                </a:solidFill>
              </a:defRPr>
            </a:lvl1pPr>
          </a:lstStyle>
          <a:p>
            <a:fld id="{763F2D79-C75E-42E1-AD06-AE3EAB2BE1D7}" type="slidenum">
              <a:rPr lang="nl-BE" smtClean="0"/>
              <a:pPr/>
              <a:t>‹nr.›</a:t>
            </a:fld>
            <a:endParaRPr lang="nl-BE" dirty="0"/>
          </a:p>
        </p:txBody>
      </p:sp>
      <p:sp>
        <p:nvSpPr>
          <p:cNvPr id="10" name="Tijdelijke aanduiding voor datum 29">
            <a:extLst>
              <a:ext uri="{FF2B5EF4-FFF2-40B4-BE49-F238E27FC236}">
                <a16:creationId xmlns:a16="http://schemas.microsoft.com/office/drawing/2014/main" id="{C1DE6602-0E78-4059-8196-00695E24C385}"/>
              </a:ext>
            </a:extLst>
          </p:cNvPr>
          <p:cNvSpPr>
            <a:spLocks noGrp="1"/>
          </p:cNvSpPr>
          <p:nvPr>
            <p:ph type="dt" sz="half" idx="10"/>
          </p:nvPr>
        </p:nvSpPr>
        <p:spPr>
          <a:xfrm>
            <a:off x="540000" y="6509899"/>
            <a:ext cx="1047998" cy="164370"/>
          </a:xfrm>
          <a:solidFill>
            <a:schemeClr val="bg1">
              <a:lumMod val="95000"/>
              <a:alpha val="35000"/>
            </a:schemeClr>
          </a:solidFill>
        </p:spPr>
        <p:txBody>
          <a:bodyPr lIns="180000" rIns="180000"/>
          <a:lstStyle>
            <a:lvl1pPr>
              <a:defRPr>
                <a:solidFill>
                  <a:schemeClr val="bg1">
                    <a:lumMod val="95000"/>
                  </a:schemeClr>
                </a:solidFill>
              </a:defRPr>
            </a:lvl1pPr>
          </a:lstStyle>
          <a:p>
            <a:fld id="{38F82866-FE0C-41FC-A577-F63249EC6629}" type="datetime1">
              <a:rPr lang="nl-BE" smtClean="0"/>
              <a:t>20/10/2022</a:t>
            </a:fld>
            <a:endParaRPr lang="nl-BE" dirty="0"/>
          </a:p>
        </p:txBody>
      </p:sp>
    </p:spTree>
    <p:extLst>
      <p:ext uri="{BB962C8B-B14F-4D97-AF65-F5344CB8AC3E}">
        <p14:creationId xmlns:p14="http://schemas.microsoft.com/office/powerpoint/2010/main" val="421023983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EKSTSLIDE (basic) | Titel + tekst + foto">
    <p:spTree>
      <p:nvGrpSpPr>
        <p:cNvPr id="1" name=""/>
        <p:cNvGrpSpPr/>
        <p:nvPr/>
      </p:nvGrpSpPr>
      <p:grpSpPr>
        <a:xfrm>
          <a:off x="0" y="0"/>
          <a:ext cx="0" cy="0"/>
          <a:chOff x="0" y="0"/>
          <a:chExt cx="0" cy="0"/>
        </a:xfrm>
      </p:grpSpPr>
      <p:sp>
        <p:nvSpPr>
          <p:cNvPr id="5" name="Tijdelijke aanduiding voor afbeelding 4">
            <a:extLst>
              <a:ext uri="{FF2B5EF4-FFF2-40B4-BE49-F238E27FC236}">
                <a16:creationId xmlns:a16="http://schemas.microsoft.com/office/drawing/2014/main" id="{F25CFBFA-9836-4A82-B618-6F3CB208A9E7}"/>
              </a:ext>
            </a:extLst>
          </p:cNvPr>
          <p:cNvSpPr>
            <a:spLocks noGrp="1"/>
          </p:cNvSpPr>
          <p:nvPr>
            <p:ph type="pic" sz="quarter" idx="17" hasCustomPrompt="1"/>
          </p:nvPr>
        </p:nvSpPr>
        <p:spPr>
          <a:xfrm>
            <a:off x="7762456" y="0"/>
            <a:ext cx="4429543" cy="6857997"/>
          </a:xfrm>
          <a:solidFill>
            <a:schemeClr val="accent5">
              <a:lumMod val="20000"/>
              <a:lumOff val="80000"/>
            </a:schemeClr>
          </a:solidFill>
          <a:ln w="127000">
            <a:noFill/>
          </a:ln>
        </p:spPr>
        <p:txBody>
          <a:bodyPr lIns="0" tIns="0" rIns="0" bIns="1800000" anchor="ctr" anchorCtr="0"/>
          <a:lstStyle>
            <a:lvl1pPr algn="ctr">
              <a:defRPr sz="1800">
                <a:solidFill>
                  <a:schemeClr val="tx1"/>
                </a:solidFill>
              </a:defRPr>
            </a:lvl1pPr>
          </a:lstStyle>
          <a:p>
            <a:r>
              <a:rPr lang="nl-BE" dirty="0"/>
              <a:t>Klik (op pictogram) </a:t>
            </a:r>
            <a:br>
              <a:rPr lang="nl-BE" dirty="0"/>
            </a:br>
            <a:r>
              <a:rPr lang="nl-BE" dirty="0"/>
              <a:t>om foto toe te voegen</a:t>
            </a:r>
          </a:p>
        </p:txBody>
      </p:sp>
      <p:sp>
        <p:nvSpPr>
          <p:cNvPr id="15" name="Tijdelijke aanduiding voor datum 14">
            <a:extLst>
              <a:ext uri="{FF2B5EF4-FFF2-40B4-BE49-F238E27FC236}">
                <a16:creationId xmlns:a16="http://schemas.microsoft.com/office/drawing/2014/main" id="{8C08EEA5-3E73-4F35-BAC7-940732663C72}"/>
              </a:ext>
            </a:extLst>
          </p:cNvPr>
          <p:cNvSpPr>
            <a:spLocks noGrp="1"/>
          </p:cNvSpPr>
          <p:nvPr>
            <p:ph type="dt" sz="half" idx="18"/>
          </p:nvPr>
        </p:nvSpPr>
        <p:spPr/>
        <p:txBody>
          <a:bodyPr/>
          <a:lstStyle/>
          <a:p>
            <a:pPr algn="ctr"/>
            <a:fld id="{0B229F3F-91D6-4148-B48E-709D741690E6}" type="datetime1">
              <a:rPr lang="nl-BE" smtClean="0"/>
              <a:t>20/10/2022</a:t>
            </a:fld>
            <a:endParaRPr lang="nl-BE" dirty="0"/>
          </a:p>
        </p:txBody>
      </p:sp>
      <p:sp>
        <p:nvSpPr>
          <p:cNvPr id="16" name="Tijdelijke aanduiding voor voettekst 15">
            <a:extLst>
              <a:ext uri="{FF2B5EF4-FFF2-40B4-BE49-F238E27FC236}">
                <a16:creationId xmlns:a16="http://schemas.microsoft.com/office/drawing/2014/main" id="{BDD3C9A1-F59D-49E6-A2A1-E35B49077CAB}"/>
              </a:ext>
            </a:extLst>
          </p:cNvPr>
          <p:cNvSpPr>
            <a:spLocks noGrp="1"/>
          </p:cNvSpPr>
          <p:nvPr>
            <p:ph type="ftr" sz="quarter" idx="19"/>
          </p:nvPr>
        </p:nvSpPr>
        <p:spPr/>
        <p:txBody>
          <a:bodyPr/>
          <a:lstStyle/>
          <a:p>
            <a:r>
              <a:rPr lang="en-US"/>
              <a:t>Voettekst</a:t>
            </a:r>
            <a:endParaRPr lang="nl-BE" sz="950" dirty="0"/>
          </a:p>
        </p:txBody>
      </p:sp>
      <p:sp>
        <p:nvSpPr>
          <p:cNvPr id="17" name="Tijdelijke aanduiding voor dianummer 16">
            <a:extLst>
              <a:ext uri="{FF2B5EF4-FFF2-40B4-BE49-F238E27FC236}">
                <a16:creationId xmlns:a16="http://schemas.microsoft.com/office/drawing/2014/main" id="{AF828096-8447-4DC8-A39B-A4849112AF6B}"/>
              </a:ext>
            </a:extLst>
          </p:cNvPr>
          <p:cNvSpPr>
            <a:spLocks noGrp="1"/>
          </p:cNvSpPr>
          <p:nvPr>
            <p:ph type="sldNum" sz="quarter" idx="20"/>
          </p:nvPr>
        </p:nvSpPr>
        <p:spPr/>
        <p:txBody>
          <a:bodyPr/>
          <a:lstStyle/>
          <a:p>
            <a:fld id="{763F2D79-C75E-42E1-AD06-AE3EAB2BE1D7}" type="slidenum">
              <a:rPr lang="nl-BE" smtClean="0"/>
              <a:pPr/>
              <a:t>‹nr.›</a:t>
            </a:fld>
            <a:endParaRPr lang="nl-BE" sz="1200" dirty="0"/>
          </a:p>
        </p:txBody>
      </p:sp>
      <p:sp>
        <p:nvSpPr>
          <p:cNvPr id="9" name="Titel 25">
            <a:extLst>
              <a:ext uri="{FF2B5EF4-FFF2-40B4-BE49-F238E27FC236}">
                <a16:creationId xmlns:a16="http://schemas.microsoft.com/office/drawing/2014/main" id="{DDF65D91-90FE-402E-BC1D-B80BE9AF6E1E}"/>
              </a:ext>
            </a:extLst>
          </p:cNvPr>
          <p:cNvSpPr>
            <a:spLocks noGrp="1"/>
          </p:cNvSpPr>
          <p:nvPr>
            <p:ph type="title" hasCustomPrompt="1"/>
          </p:nvPr>
        </p:nvSpPr>
        <p:spPr>
          <a:xfrm>
            <a:off x="0" y="658737"/>
            <a:ext cx="12192000" cy="777011"/>
          </a:xfrm>
          <a:solidFill>
            <a:srgbClr val="F04C25"/>
          </a:solidFill>
        </p:spPr>
        <p:txBody>
          <a:bodyPr wrap="none" lIns="720000" tIns="0" rIns="720000" bIns="0"/>
          <a:lstStyle>
            <a:lvl1pPr>
              <a:lnSpc>
                <a:spcPct val="100000"/>
              </a:lnSpc>
              <a:defRPr sz="3600">
                <a:solidFill>
                  <a:schemeClr val="bg1"/>
                </a:solidFill>
                <a:latin typeface="Poppins ExtraLight" panose="00000300000000000000" pitchFamily="2" charset="0"/>
                <a:cs typeface="Poppins ExtraLight" panose="00000300000000000000" pitchFamily="2" charset="0"/>
              </a:defRPr>
            </a:lvl1pPr>
          </a:lstStyle>
          <a:p>
            <a:r>
              <a:rPr lang="nl-NL" dirty="0"/>
              <a:t>Klik om titel toe te voegen</a:t>
            </a:r>
            <a:endParaRPr lang="nl-BE" dirty="0"/>
          </a:p>
        </p:txBody>
      </p:sp>
      <p:sp>
        <p:nvSpPr>
          <p:cNvPr id="12" name="Tijdelijke aanduiding voor tekst 3">
            <a:extLst>
              <a:ext uri="{FF2B5EF4-FFF2-40B4-BE49-F238E27FC236}">
                <a16:creationId xmlns:a16="http://schemas.microsoft.com/office/drawing/2014/main" id="{E76EE5DF-6576-4362-A09B-98553810FA68}"/>
              </a:ext>
            </a:extLst>
          </p:cNvPr>
          <p:cNvSpPr>
            <a:spLocks noGrp="1"/>
          </p:cNvSpPr>
          <p:nvPr>
            <p:ph type="body" sz="quarter" idx="21" hasCustomPrompt="1"/>
          </p:nvPr>
        </p:nvSpPr>
        <p:spPr>
          <a:xfrm>
            <a:off x="0" y="1450800"/>
            <a:ext cx="7762455" cy="4886034"/>
          </a:xfrm>
        </p:spPr>
        <p:txBody>
          <a:bodyPr lIns="720000" tIns="360000" rIns="720000" bIns="360000"/>
          <a:lstStyle>
            <a:lvl1pPr>
              <a:defRPr>
                <a:latin typeface="Nunito Light" panose="00000400000000000000" pitchFamily="2" charset="0"/>
              </a:defRPr>
            </a:lvl1pPr>
            <a:lvl2pPr>
              <a:defRPr>
                <a:latin typeface="Nunito Light" panose="00000400000000000000" pitchFamily="2" charset="0"/>
              </a:defRPr>
            </a:lvl2pPr>
            <a:lvl3pPr>
              <a:defRPr>
                <a:latin typeface="Nunito Light" panose="00000400000000000000" pitchFamily="2" charset="0"/>
              </a:defRPr>
            </a:lvl3pPr>
            <a:lvl4pPr>
              <a:defRPr sz="2100">
                <a:latin typeface="Nunito Light" panose="00000400000000000000" pitchFamily="2" charset="0"/>
              </a:defRPr>
            </a:lvl4pPr>
            <a:lvl5pPr>
              <a:defRPr sz="1600">
                <a:latin typeface="Nunito Light" panose="00000400000000000000" pitchFamily="2" charset="0"/>
              </a:defRPr>
            </a:lvl5pPr>
          </a:lstStyle>
          <a:p>
            <a:pPr lvl="0"/>
            <a:r>
              <a:rPr lang="nl-NL" dirty="0"/>
              <a:t>Klik om tekst toe te voegen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Tree>
    <p:extLst>
      <p:ext uri="{BB962C8B-B14F-4D97-AF65-F5344CB8AC3E}">
        <p14:creationId xmlns:p14="http://schemas.microsoft.com/office/powerpoint/2010/main" val="417522930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FOTOSLIDE (basic) | Titel + foto + bijschrift">
    <p:spTree>
      <p:nvGrpSpPr>
        <p:cNvPr id="1" name=""/>
        <p:cNvGrpSpPr/>
        <p:nvPr/>
      </p:nvGrpSpPr>
      <p:grpSpPr>
        <a:xfrm>
          <a:off x="0" y="0"/>
          <a:ext cx="0" cy="0"/>
          <a:chOff x="0" y="0"/>
          <a:chExt cx="0" cy="0"/>
        </a:xfrm>
      </p:grpSpPr>
      <p:sp>
        <p:nvSpPr>
          <p:cNvPr id="5" name="Tijdelijke aanduiding voor afbeelding 4">
            <a:extLst>
              <a:ext uri="{FF2B5EF4-FFF2-40B4-BE49-F238E27FC236}">
                <a16:creationId xmlns:a16="http://schemas.microsoft.com/office/drawing/2014/main" id="{F25CFBFA-9836-4A82-B618-6F3CB208A9E7}"/>
              </a:ext>
            </a:extLst>
          </p:cNvPr>
          <p:cNvSpPr>
            <a:spLocks noGrp="1"/>
          </p:cNvSpPr>
          <p:nvPr>
            <p:ph type="pic" sz="quarter" idx="17" hasCustomPrompt="1"/>
          </p:nvPr>
        </p:nvSpPr>
        <p:spPr>
          <a:xfrm>
            <a:off x="0" y="0"/>
            <a:ext cx="12192000" cy="6857997"/>
          </a:xfrm>
          <a:solidFill>
            <a:schemeClr val="accent5">
              <a:lumMod val="20000"/>
              <a:lumOff val="80000"/>
            </a:schemeClr>
          </a:solidFill>
          <a:ln w="127000">
            <a:noFill/>
          </a:ln>
        </p:spPr>
        <p:txBody>
          <a:bodyPr lIns="0" tIns="0" rIns="0" bIns="1800000" anchor="ctr" anchorCtr="0"/>
          <a:lstStyle>
            <a:lvl1pPr algn="ctr">
              <a:defRPr sz="1800">
                <a:solidFill>
                  <a:schemeClr val="tx1"/>
                </a:solidFill>
              </a:defRPr>
            </a:lvl1pPr>
          </a:lstStyle>
          <a:p>
            <a:r>
              <a:rPr lang="nl-BE" dirty="0"/>
              <a:t>Klik (op pictogram) </a:t>
            </a:r>
            <a:br>
              <a:rPr lang="nl-BE" dirty="0"/>
            </a:br>
            <a:r>
              <a:rPr lang="nl-BE" dirty="0"/>
              <a:t>om foto toe te voegen</a:t>
            </a:r>
          </a:p>
        </p:txBody>
      </p:sp>
      <p:sp>
        <p:nvSpPr>
          <p:cNvPr id="39" name="Tijdelijke aanduiding voor dianummer 38">
            <a:extLst>
              <a:ext uri="{FF2B5EF4-FFF2-40B4-BE49-F238E27FC236}">
                <a16:creationId xmlns:a16="http://schemas.microsoft.com/office/drawing/2014/main" id="{10D869F1-F8DE-472B-B99C-406CCA53421D}"/>
              </a:ext>
            </a:extLst>
          </p:cNvPr>
          <p:cNvSpPr>
            <a:spLocks noGrp="1"/>
          </p:cNvSpPr>
          <p:nvPr>
            <p:ph type="sldNum" sz="quarter" idx="25"/>
          </p:nvPr>
        </p:nvSpPr>
        <p:spPr/>
        <p:txBody>
          <a:bodyPr/>
          <a:lstStyle/>
          <a:p>
            <a:fld id="{763F2D79-C75E-42E1-AD06-AE3EAB2BE1D7}" type="slidenum">
              <a:rPr lang="nl-BE" smtClean="0"/>
              <a:pPr/>
              <a:t>‹nr.›</a:t>
            </a:fld>
            <a:endParaRPr lang="nl-BE" sz="1200" dirty="0"/>
          </a:p>
        </p:txBody>
      </p:sp>
      <p:sp>
        <p:nvSpPr>
          <p:cNvPr id="22" name="Titel 25">
            <a:extLst>
              <a:ext uri="{FF2B5EF4-FFF2-40B4-BE49-F238E27FC236}">
                <a16:creationId xmlns:a16="http://schemas.microsoft.com/office/drawing/2014/main" id="{BC24E3A1-B1C3-4788-BFEF-508FFC366B58}"/>
              </a:ext>
            </a:extLst>
          </p:cNvPr>
          <p:cNvSpPr>
            <a:spLocks noGrp="1"/>
          </p:cNvSpPr>
          <p:nvPr>
            <p:ph type="title" hasCustomPrompt="1"/>
          </p:nvPr>
        </p:nvSpPr>
        <p:spPr>
          <a:xfrm>
            <a:off x="0" y="658737"/>
            <a:ext cx="12192000" cy="777011"/>
          </a:xfrm>
          <a:solidFill>
            <a:srgbClr val="F04C25"/>
          </a:solidFill>
        </p:spPr>
        <p:txBody>
          <a:bodyPr wrap="none" lIns="720000" tIns="0" rIns="720000" bIns="0"/>
          <a:lstStyle>
            <a:lvl1pPr>
              <a:lnSpc>
                <a:spcPct val="100000"/>
              </a:lnSpc>
              <a:defRPr sz="3600">
                <a:solidFill>
                  <a:schemeClr val="bg1"/>
                </a:solidFill>
                <a:latin typeface="Poppins ExtraLight" panose="00000300000000000000" pitchFamily="2" charset="0"/>
                <a:cs typeface="Poppins ExtraLight" panose="00000300000000000000" pitchFamily="2" charset="0"/>
              </a:defRPr>
            </a:lvl1pPr>
          </a:lstStyle>
          <a:p>
            <a:r>
              <a:rPr lang="nl-NL" dirty="0"/>
              <a:t>Klik om titel toe te voegen</a:t>
            </a:r>
            <a:endParaRPr lang="nl-BE" dirty="0"/>
          </a:p>
        </p:txBody>
      </p:sp>
      <p:sp>
        <p:nvSpPr>
          <p:cNvPr id="40" name="Tijdelijke aanduiding voor tekst 17">
            <a:extLst>
              <a:ext uri="{FF2B5EF4-FFF2-40B4-BE49-F238E27FC236}">
                <a16:creationId xmlns:a16="http://schemas.microsoft.com/office/drawing/2014/main" id="{7A9AF19C-2BA1-406E-AC3A-E5EFC33FA1F0}"/>
              </a:ext>
            </a:extLst>
          </p:cNvPr>
          <p:cNvSpPr>
            <a:spLocks noGrp="1"/>
          </p:cNvSpPr>
          <p:nvPr>
            <p:ph type="body" sz="quarter" idx="26" hasCustomPrompt="1"/>
          </p:nvPr>
        </p:nvSpPr>
        <p:spPr>
          <a:xfrm>
            <a:off x="724349" y="2156911"/>
            <a:ext cx="4680000" cy="779701"/>
          </a:xfrm>
        </p:spPr>
        <p:txBody>
          <a:bodyPr lIns="0" tIns="0" rIns="0" bIns="0" anchor="t" anchorCtr="0">
            <a:spAutoFit/>
          </a:bodyPr>
          <a:lstStyle>
            <a:lvl1pPr algn="l">
              <a:lnSpc>
                <a:spcPct val="100000"/>
              </a:lnSpc>
              <a:defRPr sz="3800" b="0" baseline="10000">
                <a:solidFill>
                  <a:srgbClr val="F04C25"/>
                </a:solidFill>
                <a:highlight>
                  <a:srgbClr val="F8F8F8"/>
                </a:highlight>
                <a:latin typeface="Poppins Thin" panose="00000300000000000000" pitchFamily="2" charset="0"/>
                <a:cs typeface="Poppins Thin" panose="00000300000000000000" pitchFamily="2" charset="0"/>
              </a:defRPr>
            </a:lvl1pPr>
          </a:lstStyle>
          <a:p>
            <a:pPr lvl="0"/>
            <a:r>
              <a:rPr lang="nl-NL" dirty="0"/>
              <a:t>Klik om bijschrift toe te</a:t>
            </a:r>
            <a:br>
              <a:rPr lang="nl-NL" dirty="0"/>
            </a:br>
            <a:r>
              <a:rPr lang="nl-NL" dirty="0"/>
              <a:t>voegen</a:t>
            </a:r>
            <a:endParaRPr lang="nl-BE" dirty="0"/>
          </a:p>
        </p:txBody>
      </p:sp>
      <p:sp>
        <p:nvSpPr>
          <p:cNvPr id="8" name="Tijdelijke aanduiding voor datum 3">
            <a:extLst>
              <a:ext uri="{FF2B5EF4-FFF2-40B4-BE49-F238E27FC236}">
                <a16:creationId xmlns:a16="http://schemas.microsoft.com/office/drawing/2014/main" id="{4922FF2F-5F0A-4F40-B7E6-03240A2047DF}"/>
              </a:ext>
            </a:extLst>
          </p:cNvPr>
          <p:cNvSpPr>
            <a:spLocks noGrp="1"/>
          </p:cNvSpPr>
          <p:nvPr>
            <p:ph type="dt" sz="half" idx="2"/>
          </p:nvPr>
        </p:nvSpPr>
        <p:spPr>
          <a:xfrm>
            <a:off x="540000" y="6509899"/>
            <a:ext cx="977465" cy="164370"/>
          </a:xfrm>
          <a:prstGeom prst="rect">
            <a:avLst/>
          </a:prstGeom>
          <a:solidFill>
            <a:schemeClr val="bg1"/>
          </a:solidFill>
        </p:spPr>
        <p:txBody>
          <a:bodyPr vert="horz" wrap="none" lIns="180000" tIns="18000" rIns="180000" bIns="0" rtlCol="0" anchor="ctr" anchorCtr="0">
            <a:noAutofit/>
          </a:bodyPr>
          <a:lstStyle>
            <a:lvl1pPr algn="ctr">
              <a:defRPr sz="950" spc="50" baseline="0">
                <a:solidFill>
                  <a:srgbClr val="969696"/>
                </a:solidFill>
                <a:latin typeface="+mj-lt"/>
              </a:defRPr>
            </a:lvl1pPr>
          </a:lstStyle>
          <a:p>
            <a:pPr algn="ctr"/>
            <a:fld id="{1F7A549C-DBB9-4F2E-B428-4BE898544A91}" type="datetime1">
              <a:rPr lang="nl-BE" smtClean="0"/>
              <a:t>20/10/2022</a:t>
            </a:fld>
            <a:endParaRPr lang="nl-BE" dirty="0"/>
          </a:p>
        </p:txBody>
      </p:sp>
      <p:sp>
        <p:nvSpPr>
          <p:cNvPr id="9" name="Tijdelijke aanduiding voor voettekst 4">
            <a:extLst>
              <a:ext uri="{FF2B5EF4-FFF2-40B4-BE49-F238E27FC236}">
                <a16:creationId xmlns:a16="http://schemas.microsoft.com/office/drawing/2014/main" id="{AFF3E56A-D245-40C6-9BAF-34762A9808CC}"/>
              </a:ext>
            </a:extLst>
          </p:cNvPr>
          <p:cNvSpPr>
            <a:spLocks noGrp="1"/>
          </p:cNvSpPr>
          <p:nvPr>
            <p:ph type="ftr" sz="quarter" idx="3"/>
          </p:nvPr>
        </p:nvSpPr>
        <p:spPr>
          <a:xfrm>
            <a:off x="4296000" y="6475084"/>
            <a:ext cx="3600000" cy="234000"/>
          </a:xfrm>
          <a:prstGeom prst="rect">
            <a:avLst/>
          </a:prstGeom>
          <a:solidFill>
            <a:schemeClr val="bg1"/>
          </a:solidFill>
        </p:spPr>
        <p:txBody>
          <a:bodyPr vert="horz" wrap="none" lIns="108000" tIns="18000" rIns="108000" bIns="0" rtlCol="0" anchor="ctr" anchorCtr="0">
            <a:normAutofit/>
          </a:bodyPr>
          <a:lstStyle>
            <a:lvl1pPr algn="ctr">
              <a:defRPr sz="950" cap="all" spc="10" baseline="0">
                <a:solidFill>
                  <a:srgbClr val="969696"/>
                </a:solidFill>
                <a:latin typeface="+mj-lt"/>
              </a:defRPr>
            </a:lvl1pPr>
          </a:lstStyle>
          <a:p>
            <a:r>
              <a:rPr lang="en-US" dirty="0" err="1"/>
              <a:t>Voettekst</a:t>
            </a:r>
            <a:endParaRPr lang="nl-BE" sz="950" dirty="0"/>
          </a:p>
        </p:txBody>
      </p:sp>
    </p:spTree>
    <p:extLst>
      <p:ext uri="{BB962C8B-B14F-4D97-AF65-F5344CB8AC3E}">
        <p14:creationId xmlns:p14="http://schemas.microsoft.com/office/powerpoint/2010/main" val="240027563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FOTOSLIDE (basic) | Titel + 2 foto's + bijschrift">
    <p:spTree>
      <p:nvGrpSpPr>
        <p:cNvPr id="1" name=""/>
        <p:cNvGrpSpPr/>
        <p:nvPr/>
      </p:nvGrpSpPr>
      <p:grpSpPr>
        <a:xfrm>
          <a:off x="0" y="0"/>
          <a:ext cx="0" cy="0"/>
          <a:chOff x="0" y="0"/>
          <a:chExt cx="0" cy="0"/>
        </a:xfrm>
      </p:grpSpPr>
      <p:sp>
        <p:nvSpPr>
          <p:cNvPr id="17" name="Tijdelijke aanduiding voor datum 16">
            <a:extLst>
              <a:ext uri="{FF2B5EF4-FFF2-40B4-BE49-F238E27FC236}">
                <a16:creationId xmlns:a16="http://schemas.microsoft.com/office/drawing/2014/main" id="{B13D744B-E4C0-450B-8805-6C6DA232E32E}"/>
              </a:ext>
            </a:extLst>
          </p:cNvPr>
          <p:cNvSpPr>
            <a:spLocks noGrp="1"/>
          </p:cNvSpPr>
          <p:nvPr>
            <p:ph type="dt" sz="half" idx="27"/>
          </p:nvPr>
        </p:nvSpPr>
        <p:spPr/>
        <p:txBody>
          <a:bodyPr/>
          <a:lstStyle/>
          <a:p>
            <a:pPr algn="ctr"/>
            <a:fld id="{F05A018F-0579-4A06-8054-F7A3A81F7DFD}" type="datetime1">
              <a:rPr lang="nl-BE" smtClean="0"/>
              <a:t>20/10/2022</a:t>
            </a:fld>
            <a:endParaRPr lang="nl-BE" dirty="0"/>
          </a:p>
        </p:txBody>
      </p:sp>
      <p:sp>
        <p:nvSpPr>
          <p:cNvPr id="18" name="Tijdelijke aanduiding voor voettekst 17">
            <a:extLst>
              <a:ext uri="{FF2B5EF4-FFF2-40B4-BE49-F238E27FC236}">
                <a16:creationId xmlns:a16="http://schemas.microsoft.com/office/drawing/2014/main" id="{BCA4FD16-AF8B-482C-8E29-9988900A523A}"/>
              </a:ext>
            </a:extLst>
          </p:cNvPr>
          <p:cNvSpPr>
            <a:spLocks noGrp="1"/>
          </p:cNvSpPr>
          <p:nvPr>
            <p:ph type="ftr" sz="quarter" idx="28"/>
          </p:nvPr>
        </p:nvSpPr>
        <p:spPr/>
        <p:txBody>
          <a:bodyPr/>
          <a:lstStyle/>
          <a:p>
            <a:r>
              <a:rPr lang="en-US"/>
              <a:t>Voettekst</a:t>
            </a:r>
            <a:endParaRPr lang="nl-BE" sz="950" dirty="0"/>
          </a:p>
        </p:txBody>
      </p:sp>
      <p:sp>
        <p:nvSpPr>
          <p:cNvPr id="19" name="Tijdelijke aanduiding voor dianummer 18">
            <a:extLst>
              <a:ext uri="{FF2B5EF4-FFF2-40B4-BE49-F238E27FC236}">
                <a16:creationId xmlns:a16="http://schemas.microsoft.com/office/drawing/2014/main" id="{4EB0D7F2-9142-419F-A9A3-E17A69C39FD5}"/>
              </a:ext>
            </a:extLst>
          </p:cNvPr>
          <p:cNvSpPr>
            <a:spLocks noGrp="1"/>
          </p:cNvSpPr>
          <p:nvPr>
            <p:ph type="sldNum" sz="quarter" idx="29"/>
          </p:nvPr>
        </p:nvSpPr>
        <p:spPr/>
        <p:txBody>
          <a:bodyPr/>
          <a:lstStyle/>
          <a:p>
            <a:fld id="{763F2D79-C75E-42E1-AD06-AE3EAB2BE1D7}" type="slidenum">
              <a:rPr lang="nl-BE" smtClean="0"/>
              <a:pPr/>
              <a:t>‹nr.›</a:t>
            </a:fld>
            <a:endParaRPr lang="nl-BE" sz="1200" dirty="0"/>
          </a:p>
        </p:txBody>
      </p:sp>
      <p:sp>
        <p:nvSpPr>
          <p:cNvPr id="13" name="Titel 25">
            <a:extLst>
              <a:ext uri="{FF2B5EF4-FFF2-40B4-BE49-F238E27FC236}">
                <a16:creationId xmlns:a16="http://schemas.microsoft.com/office/drawing/2014/main" id="{B7302737-4818-4D8A-88D3-DC6256533E1C}"/>
              </a:ext>
            </a:extLst>
          </p:cNvPr>
          <p:cNvSpPr>
            <a:spLocks noGrp="1"/>
          </p:cNvSpPr>
          <p:nvPr>
            <p:ph type="title" hasCustomPrompt="1"/>
          </p:nvPr>
        </p:nvSpPr>
        <p:spPr>
          <a:xfrm>
            <a:off x="0" y="658737"/>
            <a:ext cx="12192000" cy="777011"/>
          </a:xfrm>
          <a:solidFill>
            <a:srgbClr val="F04C25"/>
          </a:solidFill>
        </p:spPr>
        <p:txBody>
          <a:bodyPr wrap="none" lIns="720000" tIns="0" rIns="720000" bIns="0"/>
          <a:lstStyle>
            <a:lvl1pPr>
              <a:lnSpc>
                <a:spcPct val="100000"/>
              </a:lnSpc>
              <a:defRPr sz="3600">
                <a:solidFill>
                  <a:schemeClr val="bg1"/>
                </a:solidFill>
                <a:latin typeface="Poppins ExtraLight" panose="00000300000000000000" pitchFamily="2" charset="0"/>
                <a:cs typeface="Poppins ExtraLight" panose="00000300000000000000" pitchFamily="2" charset="0"/>
              </a:defRPr>
            </a:lvl1pPr>
          </a:lstStyle>
          <a:p>
            <a:r>
              <a:rPr lang="nl-NL" dirty="0"/>
              <a:t>Klik om titel toe te voegen</a:t>
            </a:r>
            <a:endParaRPr lang="nl-BE" dirty="0"/>
          </a:p>
        </p:txBody>
      </p:sp>
      <p:sp>
        <p:nvSpPr>
          <p:cNvPr id="21" name="Tijdelijke aanduiding voor afbeelding 4">
            <a:extLst>
              <a:ext uri="{FF2B5EF4-FFF2-40B4-BE49-F238E27FC236}">
                <a16:creationId xmlns:a16="http://schemas.microsoft.com/office/drawing/2014/main" id="{A8464103-0ACE-4DD9-8494-4847109D0E93}"/>
              </a:ext>
            </a:extLst>
          </p:cNvPr>
          <p:cNvSpPr>
            <a:spLocks noGrp="1"/>
          </p:cNvSpPr>
          <p:nvPr>
            <p:ph type="pic" sz="quarter" idx="31" hasCustomPrompt="1"/>
          </p:nvPr>
        </p:nvSpPr>
        <p:spPr>
          <a:xfrm>
            <a:off x="6454463" y="1794943"/>
            <a:ext cx="5018400" cy="4541889"/>
          </a:xfrm>
          <a:solidFill>
            <a:schemeClr val="accent5">
              <a:lumMod val="20000"/>
              <a:lumOff val="80000"/>
            </a:schemeClr>
          </a:solidFill>
          <a:ln w="127000">
            <a:noFill/>
          </a:ln>
        </p:spPr>
        <p:txBody>
          <a:bodyPr lIns="0" tIns="0" rIns="0" bIns="1800000" anchor="ctr" anchorCtr="0"/>
          <a:lstStyle>
            <a:lvl1pPr algn="ctr">
              <a:defRPr sz="1800">
                <a:solidFill>
                  <a:schemeClr val="tx1"/>
                </a:solidFill>
                <a:latin typeface="+mn-lt"/>
              </a:defRPr>
            </a:lvl1pPr>
          </a:lstStyle>
          <a:p>
            <a:r>
              <a:rPr lang="nl-BE" dirty="0"/>
              <a:t>Klik (op pictogram) </a:t>
            </a:r>
            <a:br>
              <a:rPr lang="nl-BE" dirty="0"/>
            </a:br>
            <a:r>
              <a:rPr lang="nl-BE" dirty="0"/>
              <a:t>om foto toe te voegen</a:t>
            </a:r>
          </a:p>
        </p:txBody>
      </p:sp>
      <p:sp>
        <p:nvSpPr>
          <p:cNvPr id="22" name="Tijdelijke aanduiding voor afbeelding 4">
            <a:extLst>
              <a:ext uri="{FF2B5EF4-FFF2-40B4-BE49-F238E27FC236}">
                <a16:creationId xmlns:a16="http://schemas.microsoft.com/office/drawing/2014/main" id="{05440C86-1203-4D56-84A9-E4466679CF69}"/>
              </a:ext>
            </a:extLst>
          </p:cNvPr>
          <p:cNvSpPr>
            <a:spLocks noGrp="1"/>
          </p:cNvSpPr>
          <p:nvPr>
            <p:ph type="pic" sz="quarter" idx="30" hasCustomPrompt="1"/>
          </p:nvPr>
        </p:nvSpPr>
        <p:spPr>
          <a:xfrm>
            <a:off x="729937" y="1794943"/>
            <a:ext cx="5018400" cy="4541889"/>
          </a:xfrm>
          <a:solidFill>
            <a:schemeClr val="accent5">
              <a:lumMod val="20000"/>
              <a:lumOff val="80000"/>
            </a:schemeClr>
          </a:solidFill>
          <a:ln w="127000">
            <a:noFill/>
          </a:ln>
        </p:spPr>
        <p:txBody>
          <a:bodyPr lIns="0" tIns="0" rIns="0" bIns="1800000" anchor="ctr" anchorCtr="0"/>
          <a:lstStyle>
            <a:lvl1pPr algn="ctr">
              <a:defRPr sz="1800">
                <a:solidFill>
                  <a:schemeClr val="tx1"/>
                </a:solidFill>
                <a:latin typeface="+mn-lt"/>
              </a:defRPr>
            </a:lvl1pPr>
          </a:lstStyle>
          <a:p>
            <a:r>
              <a:rPr lang="nl-BE" dirty="0"/>
              <a:t>Klik (op pictogram) </a:t>
            </a:r>
            <a:br>
              <a:rPr lang="nl-BE" dirty="0"/>
            </a:br>
            <a:r>
              <a:rPr lang="nl-BE" dirty="0"/>
              <a:t>om foto toe te voegen</a:t>
            </a:r>
          </a:p>
        </p:txBody>
      </p:sp>
      <p:sp>
        <p:nvSpPr>
          <p:cNvPr id="23" name="Tijdelijke aanduiding voor tekst 17">
            <a:extLst>
              <a:ext uri="{FF2B5EF4-FFF2-40B4-BE49-F238E27FC236}">
                <a16:creationId xmlns:a16="http://schemas.microsoft.com/office/drawing/2014/main" id="{FFE4C75F-8FC3-41A6-9235-95F429DA93D9}"/>
              </a:ext>
            </a:extLst>
          </p:cNvPr>
          <p:cNvSpPr>
            <a:spLocks noGrp="1"/>
          </p:cNvSpPr>
          <p:nvPr>
            <p:ph type="body" sz="quarter" idx="22" hasCustomPrompt="1"/>
          </p:nvPr>
        </p:nvSpPr>
        <p:spPr>
          <a:xfrm>
            <a:off x="729937" y="5374575"/>
            <a:ext cx="5018400" cy="620042"/>
          </a:xfrm>
        </p:spPr>
        <p:txBody>
          <a:bodyPr wrap="square" lIns="540000" tIns="0" rIns="540000" bIns="0" anchor="b" anchorCtr="0">
            <a:spAutoFit/>
          </a:bodyPr>
          <a:lstStyle>
            <a:lvl1pPr algn="ctr">
              <a:lnSpc>
                <a:spcPct val="110000"/>
              </a:lnSpc>
              <a:defRPr sz="2800" b="0" baseline="10000">
                <a:solidFill>
                  <a:srgbClr val="F04C25"/>
                </a:solidFill>
                <a:highlight>
                  <a:srgbClr val="F8F8F8"/>
                </a:highlight>
                <a:latin typeface="Poppins ExtraLight" panose="00000300000000000000" pitchFamily="2" charset="0"/>
                <a:cs typeface="Poppins ExtraLight" panose="00000300000000000000" pitchFamily="2" charset="0"/>
              </a:defRPr>
            </a:lvl1pPr>
          </a:lstStyle>
          <a:p>
            <a:pPr lvl="0"/>
            <a:r>
              <a:rPr lang="nl-NL" dirty="0"/>
              <a:t>Klik om bijschrift toe te</a:t>
            </a:r>
            <a:br>
              <a:rPr lang="nl-NL" dirty="0"/>
            </a:br>
            <a:r>
              <a:rPr lang="nl-NL" dirty="0"/>
              <a:t>voegen</a:t>
            </a:r>
            <a:endParaRPr lang="nl-BE" dirty="0"/>
          </a:p>
        </p:txBody>
      </p:sp>
      <p:sp>
        <p:nvSpPr>
          <p:cNvPr id="24" name="Tijdelijke aanduiding voor tekst 17">
            <a:extLst>
              <a:ext uri="{FF2B5EF4-FFF2-40B4-BE49-F238E27FC236}">
                <a16:creationId xmlns:a16="http://schemas.microsoft.com/office/drawing/2014/main" id="{EF72FD9B-2BB3-4CA9-AD97-FDF62A4293E3}"/>
              </a:ext>
            </a:extLst>
          </p:cNvPr>
          <p:cNvSpPr>
            <a:spLocks noGrp="1"/>
          </p:cNvSpPr>
          <p:nvPr>
            <p:ph type="body" sz="quarter" idx="32" hasCustomPrompt="1"/>
          </p:nvPr>
        </p:nvSpPr>
        <p:spPr>
          <a:xfrm>
            <a:off x="6454463" y="5374575"/>
            <a:ext cx="5018400" cy="620042"/>
          </a:xfrm>
        </p:spPr>
        <p:txBody>
          <a:bodyPr wrap="square" lIns="540000" tIns="0" rIns="540000" bIns="0" anchor="b" anchorCtr="0">
            <a:spAutoFit/>
          </a:bodyPr>
          <a:lstStyle>
            <a:lvl1pPr algn="ctr">
              <a:lnSpc>
                <a:spcPct val="110000"/>
              </a:lnSpc>
              <a:defRPr sz="2800" b="0" baseline="10000">
                <a:solidFill>
                  <a:srgbClr val="F04C25"/>
                </a:solidFill>
                <a:highlight>
                  <a:srgbClr val="F8F8F8"/>
                </a:highlight>
                <a:latin typeface="Poppins ExtraLight" panose="00000300000000000000" pitchFamily="2" charset="0"/>
                <a:cs typeface="Poppins ExtraLight" panose="00000300000000000000" pitchFamily="2" charset="0"/>
              </a:defRPr>
            </a:lvl1pPr>
          </a:lstStyle>
          <a:p>
            <a:pPr lvl="0"/>
            <a:r>
              <a:rPr lang="nl-NL" dirty="0"/>
              <a:t>Klik om bijschrift toe te</a:t>
            </a:r>
            <a:br>
              <a:rPr lang="nl-NL" dirty="0"/>
            </a:br>
            <a:r>
              <a:rPr lang="nl-NL" dirty="0"/>
              <a:t>voegen</a:t>
            </a:r>
            <a:endParaRPr lang="nl-BE" dirty="0"/>
          </a:p>
        </p:txBody>
      </p:sp>
    </p:spTree>
    <p:extLst>
      <p:ext uri="{BB962C8B-B14F-4D97-AF65-F5344CB8AC3E}">
        <p14:creationId xmlns:p14="http://schemas.microsoft.com/office/powerpoint/2010/main" val="64376687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EKSTSLIDE (basic) | Tekst">
    <p:spTree>
      <p:nvGrpSpPr>
        <p:cNvPr id="1" name=""/>
        <p:cNvGrpSpPr/>
        <p:nvPr/>
      </p:nvGrpSpPr>
      <p:grpSpPr>
        <a:xfrm>
          <a:off x="0" y="0"/>
          <a:ext cx="0" cy="0"/>
          <a:chOff x="0" y="0"/>
          <a:chExt cx="0" cy="0"/>
        </a:xfrm>
      </p:grpSpPr>
      <p:sp>
        <p:nvSpPr>
          <p:cNvPr id="12" name="Tijdelijke aanduiding voor tekst 3">
            <a:extLst>
              <a:ext uri="{FF2B5EF4-FFF2-40B4-BE49-F238E27FC236}">
                <a16:creationId xmlns:a16="http://schemas.microsoft.com/office/drawing/2014/main" id="{82982EAE-7653-4F25-A87B-8A0E58AAFD8D}"/>
              </a:ext>
            </a:extLst>
          </p:cNvPr>
          <p:cNvSpPr>
            <a:spLocks noGrp="1"/>
          </p:cNvSpPr>
          <p:nvPr>
            <p:ph type="body" sz="quarter" idx="17" hasCustomPrompt="1"/>
          </p:nvPr>
        </p:nvSpPr>
        <p:spPr>
          <a:xfrm>
            <a:off x="0" y="0"/>
            <a:ext cx="12191999" cy="6336834"/>
          </a:xfrm>
        </p:spPr>
        <p:txBody>
          <a:bodyPr lIns="1080000" tIns="1080000" rIns="1080000" bIns="1080000"/>
          <a:lstStyle>
            <a:lvl1pPr>
              <a:defRPr>
                <a:latin typeface="Nunito Light" panose="00000400000000000000" pitchFamily="2" charset="0"/>
              </a:defRPr>
            </a:lvl1pPr>
            <a:lvl2pPr>
              <a:defRPr>
                <a:latin typeface="Nunito Light" panose="00000400000000000000" pitchFamily="2" charset="0"/>
              </a:defRPr>
            </a:lvl2pPr>
            <a:lvl3pPr>
              <a:defRPr>
                <a:latin typeface="Nunito Light" panose="00000400000000000000" pitchFamily="2" charset="0"/>
              </a:defRPr>
            </a:lvl3pPr>
            <a:lvl4pPr>
              <a:defRPr sz="2100">
                <a:latin typeface="Nunito Light" panose="00000400000000000000" pitchFamily="2" charset="0"/>
              </a:defRPr>
            </a:lvl4pPr>
            <a:lvl5pPr>
              <a:defRPr sz="1600">
                <a:latin typeface="Nunito Light" panose="00000400000000000000" pitchFamily="2" charset="0"/>
              </a:defRPr>
            </a:lvl5pPr>
          </a:lstStyle>
          <a:p>
            <a:pPr lvl="0"/>
            <a:r>
              <a:rPr lang="nl-NL" dirty="0"/>
              <a:t>Klik om tekst toe te voegen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14" name="Tijdelijke aanduiding voor datum 13">
            <a:extLst>
              <a:ext uri="{FF2B5EF4-FFF2-40B4-BE49-F238E27FC236}">
                <a16:creationId xmlns:a16="http://schemas.microsoft.com/office/drawing/2014/main" id="{66789CA5-C8C7-4D0C-8C94-85EBA3E43DED}"/>
              </a:ext>
            </a:extLst>
          </p:cNvPr>
          <p:cNvSpPr>
            <a:spLocks noGrp="1"/>
          </p:cNvSpPr>
          <p:nvPr>
            <p:ph type="dt" sz="half" idx="14"/>
          </p:nvPr>
        </p:nvSpPr>
        <p:spPr/>
        <p:txBody>
          <a:bodyPr/>
          <a:lstStyle/>
          <a:p>
            <a:pPr algn="ctr"/>
            <a:fld id="{9C318E0A-C016-4759-98BE-9704DF0A6AFB}" type="datetime1">
              <a:rPr lang="nl-BE" smtClean="0"/>
              <a:t>20/10/2022</a:t>
            </a:fld>
            <a:endParaRPr lang="nl-BE" dirty="0"/>
          </a:p>
        </p:txBody>
      </p:sp>
      <p:sp>
        <p:nvSpPr>
          <p:cNvPr id="15" name="Tijdelijke aanduiding voor voettekst 14">
            <a:extLst>
              <a:ext uri="{FF2B5EF4-FFF2-40B4-BE49-F238E27FC236}">
                <a16:creationId xmlns:a16="http://schemas.microsoft.com/office/drawing/2014/main" id="{C7D414C5-EB1D-4E64-851A-A76015EBD30A}"/>
              </a:ext>
            </a:extLst>
          </p:cNvPr>
          <p:cNvSpPr>
            <a:spLocks noGrp="1"/>
          </p:cNvSpPr>
          <p:nvPr>
            <p:ph type="ftr" sz="quarter" idx="15"/>
          </p:nvPr>
        </p:nvSpPr>
        <p:spPr/>
        <p:txBody>
          <a:bodyPr/>
          <a:lstStyle/>
          <a:p>
            <a:r>
              <a:rPr lang="en-US"/>
              <a:t>Voettekst</a:t>
            </a:r>
            <a:endParaRPr lang="nl-BE" sz="950" dirty="0"/>
          </a:p>
        </p:txBody>
      </p:sp>
      <p:sp>
        <p:nvSpPr>
          <p:cNvPr id="16" name="Tijdelijke aanduiding voor dianummer 15">
            <a:extLst>
              <a:ext uri="{FF2B5EF4-FFF2-40B4-BE49-F238E27FC236}">
                <a16:creationId xmlns:a16="http://schemas.microsoft.com/office/drawing/2014/main" id="{DBD71C00-7C48-4D33-8F0A-FF11DD9ED0B4}"/>
              </a:ext>
            </a:extLst>
          </p:cNvPr>
          <p:cNvSpPr>
            <a:spLocks noGrp="1"/>
          </p:cNvSpPr>
          <p:nvPr>
            <p:ph type="sldNum" sz="quarter" idx="16"/>
          </p:nvPr>
        </p:nvSpPr>
        <p:spPr/>
        <p:txBody>
          <a:bodyPr/>
          <a:lstStyle/>
          <a:p>
            <a:fld id="{763F2D79-C75E-42E1-AD06-AE3EAB2BE1D7}" type="slidenum">
              <a:rPr lang="nl-BE" smtClean="0"/>
              <a:pPr/>
              <a:t>‹nr.›</a:t>
            </a:fld>
            <a:endParaRPr lang="nl-BE" sz="1200" dirty="0"/>
          </a:p>
        </p:txBody>
      </p:sp>
    </p:spTree>
    <p:extLst>
      <p:ext uri="{BB962C8B-B14F-4D97-AF65-F5344CB8AC3E}">
        <p14:creationId xmlns:p14="http://schemas.microsoft.com/office/powerpoint/2010/main" val="388445257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CO">
    <p:spTree>
      <p:nvGrpSpPr>
        <p:cNvPr id="1" name=""/>
        <p:cNvGrpSpPr/>
        <p:nvPr/>
      </p:nvGrpSpPr>
      <p:grpSpPr>
        <a:xfrm>
          <a:off x="0" y="0"/>
          <a:ext cx="0" cy="0"/>
          <a:chOff x="0" y="0"/>
          <a:chExt cx="0" cy="0"/>
        </a:xfrm>
      </p:grpSpPr>
      <p:sp>
        <p:nvSpPr>
          <p:cNvPr id="16" name="Tijdelijke aanduiding voor datum 15">
            <a:extLst>
              <a:ext uri="{FF2B5EF4-FFF2-40B4-BE49-F238E27FC236}">
                <a16:creationId xmlns:a16="http://schemas.microsoft.com/office/drawing/2014/main" id="{F00B00FD-F7AD-44CE-8EC6-6606172B2C12}"/>
              </a:ext>
            </a:extLst>
          </p:cNvPr>
          <p:cNvSpPr>
            <a:spLocks noGrp="1"/>
          </p:cNvSpPr>
          <p:nvPr>
            <p:ph type="dt" sz="half" idx="10"/>
          </p:nvPr>
        </p:nvSpPr>
        <p:spPr/>
        <p:txBody>
          <a:bodyPr/>
          <a:lstStyle/>
          <a:p>
            <a:pPr algn="ctr"/>
            <a:fld id="{D4BD3C31-7F64-4F06-9D29-C6FD39BDD7EC}" type="datetime1">
              <a:rPr lang="nl-BE" smtClean="0"/>
              <a:t>20/10/2022</a:t>
            </a:fld>
            <a:endParaRPr lang="nl-BE" dirty="0"/>
          </a:p>
        </p:txBody>
      </p:sp>
      <p:sp>
        <p:nvSpPr>
          <p:cNvPr id="17" name="Tijdelijke aanduiding voor voettekst 16">
            <a:extLst>
              <a:ext uri="{FF2B5EF4-FFF2-40B4-BE49-F238E27FC236}">
                <a16:creationId xmlns:a16="http://schemas.microsoft.com/office/drawing/2014/main" id="{CCC5D764-B091-491C-AE67-81AE92552560}"/>
              </a:ext>
            </a:extLst>
          </p:cNvPr>
          <p:cNvSpPr>
            <a:spLocks noGrp="1"/>
          </p:cNvSpPr>
          <p:nvPr>
            <p:ph type="ftr" sz="quarter" idx="11"/>
          </p:nvPr>
        </p:nvSpPr>
        <p:spPr/>
        <p:txBody>
          <a:bodyPr/>
          <a:lstStyle/>
          <a:p>
            <a:r>
              <a:rPr lang="en-US"/>
              <a:t>Voettekst</a:t>
            </a:r>
            <a:endParaRPr lang="nl-BE" sz="950" dirty="0"/>
          </a:p>
        </p:txBody>
      </p:sp>
      <p:sp>
        <p:nvSpPr>
          <p:cNvPr id="18" name="Tijdelijke aanduiding voor dianummer 17">
            <a:extLst>
              <a:ext uri="{FF2B5EF4-FFF2-40B4-BE49-F238E27FC236}">
                <a16:creationId xmlns:a16="http://schemas.microsoft.com/office/drawing/2014/main" id="{42352F86-3D45-4665-9BE3-002631CF3A42}"/>
              </a:ext>
            </a:extLst>
          </p:cNvPr>
          <p:cNvSpPr>
            <a:spLocks noGrp="1"/>
          </p:cNvSpPr>
          <p:nvPr>
            <p:ph type="sldNum" sz="quarter" idx="12"/>
          </p:nvPr>
        </p:nvSpPr>
        <p:spPr/>
        <p:txBody>
          <a:bodyPr/>
          <a:lstStyle/>
          <a:p>
            <a:fld id="{763F2D79-C75E-42E1-AD06-AE3EAB2BE1D7}" type="slidenum">
              <a:rPr lang="nl-BE" smtClean="0"/>
              <a:pPr/>
              <a:t>‹nr.›</a:t>
            </a:fld>
            <a:endParaRPr lang="nl-BE" sz="1200" dirty="0"/>
          </a:p>
        </p:txBody>
      </p:sp>
    </p:spTree>
    <p:extLst>
      <p:ext uri="{BB962C8B-B14F-4D97-AF65-F5344CB8AC3E}">
        <p14:creationId xmlns:p14="http://schemas.microsoft.com/office/powerpoint/2010/main" val="284479246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74BB0E-1797-4193-A47D-1EFDF9D005A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CC1A37FF-92A6-467B-BAC1-8E3491C457E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83A40C74-2068-4836-89DE-746B61F0097E}"/>
              </a:ext>
            </a:extLst>
          </p:cNvPr>
          <p:cNvSpPr>
            <a:spLocks noGrp="1"/>
          </p:cNvSpPr>
          <p:nvPr>
            <p:ph type="dt" sz="half" idx="10"/>
          </p:nvPr>
        </p:nvSpPr>
        <p:spPr/>
        <p:txBody>
          <a:bodyPr/>
          <a:lstStyle/>
          <a:p>
            <a:fld id="{F3E1C987-2877-4ED3-A624-04CAE54A6ED9}" type="datetime1">
              <a:rPr lang="nl-BE" smtClean="0"/>
              <a:t>20/10/2022</a:t>
            </a:fld>
            <a:endParaRPr lang="en-GB"/>
          </a:p>
        </p:txBody>
      </p:sp>
      <p:sp>
        <p:nvSpPr>
          <p:cNvPr id="5" name="Footer Placeholder 4">
            <a:extLst>
              <a:ext uri="{FF2B5EF4-FFF2-40B4-BE49-F238E27FC236}">
                <a16:creationId xmlns:a16="http://schemas.microsoft.com/office/drawing/2014/main" id="{6F038F4B-CFF8-46C8-A705-6B5C7DF16276}"/>
              </a:ext>
            </a:extLst>
          </p:cNvPr>
          <p:cNvSpPr>
            <a:spLocks noGrp="1"/>
          </p:cNvSpPr>
          <p:nvPr>
            <p:ph type="ftr" sz="quarter" idx="11"/>
          </p:nvPr>
        </p:nvSpPr>
        <p:spPr/>
        <p:txBody>
          <a:bodyPr/>
          <a:lstStyle/>
          <a:p>
            <a:r>
              <a:rPr lang="en-GB"/>
              <a:t>Voettekst</a:t>
            </a:r>
          </a:p>
        </p:txBody>
      </p:sp>
      <p:sp>
        <p:nvSpPr>
          <p:cNvPr id="6" name="Slide Number Placeholder 5">
            <a:extLst>
              <a:ext uri="{FF2B5EF4-FFF2-40B4-BE49-F238E27FC236}">
                <a16:creationId xmlns:a16="http://schemas.microsoft.com/office/drawing/2014/main" id="{979F2735-2063-4F1B-8048-35348E2A6F3D}"/>
              </a:ext>
            </a:extLst>
          </p:cNvPr>
          <p:cNvSpPr>
            <a:spLocks noGrp="1"/>
          </p:cNvSpPr>
          <p:nvPr>
            <p:ph type="sldNum" sz="quarter" idx="12"/>
          </p:nvPr>
        </p:nvSpPr>
        <p:spPr/>
        <p:txBody>
          <a:bodyPr/>
          <a:lstStyle/>
          <a:p>
            <a:fld id="{0C222B1D-F95F-4506-906E-BCC1B467CD26}" type="slidenum">
              <a:rPr lang="en-GB" smtClean="0"/>
              <a:t>‹nr.›</a:t>
            </a:fld>
            <a:endParaRPr lang="en-GB"/>
          </a:p>
        </p:txBody>
      </p:sp>
    </p:spTree>
    <p:extLst>
      <p:ext uri="{BB962C8B-B14F-4D97-AF65-F5344CB8AC3E}">
        <p14:creationId xmlns:p14="http://schemas.microsoft.com/office/powerpoint/2010/main" val="6259386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054F34-BEDD-405B-B122-762166A574E7}"/>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57E601C-D57E-4286-AB5D-B8134C866499}"/>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1588314E-03AC-42F2-8C0F-6E2A76D2B6BC}"/>
              </a:ext>
            </a:extLst>
          </p:cNvPr>
          <p:cNvSpPr>
            <a:spLocks noGrp="1"/>
          </p:cNvSpPr>
          <p:nvPr>
            <p:ph type="dt" sz="half" idx="10"/>
          </p:nvPr>
        </p:nvSpPr>
        <p:spPr/>
        <p:txBody>
          <a:bodyPr/>
          <a:lstStyle/>
          <a:p>
            <a:fld id="{FAC3D75A-58A1-49F2-BFDA-61FE3411A9EA}" type="datetime1">
              <a:rPr lang="nl-BE" smtClean="0"/>
              <a:t>20/10/2022</a:t>
            </a:fld>
            <a:endParaRPr lang="en-GB"/>
          </a:p>
        </p:txBody>
      </p:sp>
      <p:sp>
        <p:nvSpPr>
          <p:cNvPr id="5" name="Footer Placeholder 4">
            <a:extLst>
              <a:ext uri="{FF2B5EF4-FFF2-40B4-BE49-F238E27FC236}">
                <a16:creationId xmlns:a16="http://schemas.microsoft.com/office/drawing/2014/main" id="{5ED3FC14-D7D6-4737-897B-E63059CD0BC7}"/>
              </a:ext>
            </a:extLst>
          </p:cNvPr>
          <p:cNvSpPr>
            <a:spLocks noGrp="1"/>
          </p:cNvSpPr>
          <p:nvPr>
            <p:ph type="ftr" sz="quarter" idx="11"/>
          </p:nvPr>
        </p:nvSpPr>
        <p:spPr/>
        <p:txBody>
          <a:bodyPr/>
          <a:lstStyle/>
          <a:p>
            <a:r>
              <a:rPr lang="en-GB"/>
              <a:t>Voettekst</a:t>
            </a:r>
          </a:p>
        </p:txBody>
      </p:sp>
      <p:sp>
        <p:nvSpPr>
          <p:cNvPr id="6" name="Slide Number Placeholder 5">
            <a:extLst>
              <a:ext uri="{FF2B5EF4-FFF2-40B4-BE49-F238E27FC236}">
                <a16:creationId xmlns:a16="http://schemas.microsoft.com/office/drawing/2014/main" id="{0C2E3345-C517-4720-B3C9-38182AC39A39}"/>
              </a:ext>
            </a:extLst>
          </p:cNvPr>
          <p:cNvSpPr>
            <a:spLocks noGrp="1"/>
          </p:cNvSpPr>
          <p:nvPr>
            <p:ph type="sldNum" sz="quarter" idx="12"/>
          </p:nvPr>
        </p:nvSpPr>
        <p:spPr/>
        <p:txBody>
          <a:bodyPr/>
          <a:lstStyle/>
          <a:p>
            <a:fld id="{0C222B1D-F95F-4506-906E-BCC1B467CD26}" type="slidenum">
              <a:rPr lang="en-GB" smtClean="0"/>
              <a:t>‹nr.›</a:t>
            </a:fld>
            <a:endParaRPr lang="en-GB"/>
          </a:p>
        </p:txBody>
      </p:sp>
    </p:spTree>
    <p:extLst>
      <p:ext uri="{BB962C8B-B14F-4D97-AF65-F5344CB8AC3E}">
        <p14:creationId xmlns:p14="http://schemas.microsoft.com/office/powerpoint/2010/main" val="964221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ELSLIDE (logo TM - ENG) + ondertite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jdelijke aanduiding voor tekst 2">
            <a:extLst>
              <a:ext uri="{FF2B5EF4-FFF2-40B4-BE49-F238E27FC236}">
                <a16:creationId xmlns:a16="http://schemas.microsoft.com/office/drawing/2014/main" id="{70FC3E42-D88F-423A-8700-8709059C7F22}"/>
              </a:ext>
            </a:extLst>
          </p:cNvPr>
          <p:cNvSpPr>
            <a:spLocks noGrp="1"/>
          </p:cNvSpPr>
          <p:nvPr>
            <p:ph type="body" idx="1" hasCustomPrompt="1"/>
          </p:nvPr>
        </p:nvSpPr>
        <p:spPr>
          <a:xfrm>
            <a:off x="0" y="3895153"/>
            <a:ext cx="12193200" cy="1093285"/>
          </a:xfrm>
        </p:spPr>
        <p:txBody>
          <a:bodyPr lIns="3780000" tIns="360000" rIns="3780000" bIns="360000">
            <a:spAutoFit/>
          </a:bodyPr>
          <a:lstStyle>
            <a:lvl1pPr marL="0" indent="0" algn="ctr">
              <a:lnSpc>
                <a:spcPct val="110000"/>
              </a:lnSpc>
              <a:buNone/>
              <a:defRPr sz="2100" cap="all" baseline="0">
                <a:solidFill>
                  <a:schemeClr val="bg1"/>
                </a:solidFill>
                <a:latin typeface="Poppins Thin" panose="00000300000000000000" pitchFamily="2" charset="0"/>
                <a:cs typeface="Poppins Thin" panose="00000300000000000000"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nl-NL" dirty="0"/>
              <a:t>Klik om ondertitel toe te voegen</a:t>
            </a:r>
          </a:p>
        </p:txBody>
      </p:sp>
      <p:sp>
        <p:nvSpPr>
          <p:cNvPr id="16" name="Titel 1">
            <a:extLst>
              <a:ext uri="{FF2B5EF4-FFF2-40B4-BE49-F238E27FC236}">
                <a16:creationId xmlns:a16="http://schemas.microsoft.com/office/drawing/2014/main" id="{F9117F13-491C-49B1-8A86-804DB469012A}"/>
              </a:ext>
            </a:extLst>
          </p:cNvPr>
          <p:cNvSpPr>
            <a:spLocks noGrp="1"/>
          </p:cNvSpPr>
          <p:nvPr>
            <p:ph type="title" hasCustomPrompt="1"/>
          </p:nvPr>
        </p:nvSpPr>
        <p:spPr>
          <a:xfrm>
            <a:off x="0" y="1382490"/>
            <a:ext cx="12192000" cy="2512663"/>
          </a:xfrm>
        </p:spPr>
        <p:txBody>
          <a:bodyPr lIns="2880000" tIns="360000" rIns="2880000" bIns="360000" anchor="b" anchorCtr="0">
            <a:normAutofit/>
          </a:bodyPr>
          <a:lstStyle>
            <a:lvl1pPr algn="ctr">
              <a:lnSpc>
                <a:spcPct val="90000"/>
              </a:lnSpc>
              <a:defRPr sz="4800" b="0">
                <a:solidFill>
                  <a:schemeClr val="bg1"/>
                </a:solidFill>
                <a:latin typeface="Poppins Thin" panose="00000300000000000000" pitchFamily="2" charset="0"/>
                <a:cs typeface="Poppins Thin" panose="00000300000000000000" pitchFamily="2" charset="0"/>
              </a:defRPr>
            </a:lvl1pPr>
          </a:lstStyle>
          <a:p>
            <a:r>
              <a:rPr lang="nl-NL" dirty="0"/>
              <a:t>Klik om titel toe te voegen</a:t>
            </a:r>
            <a:endParaRPr lang="nl-BE" dirty="0"/>
          </a:p>
        </p:txBody>
      </p:sp>
      <p:cxnSp>
        <p:nvCxnSpPr>
          <p:cNvPr id="17" name="Rechte verbindingslijn 16">
            <a:extLst>
              <a:ext uri="{FF2B5EF4-FFF2-40B4-BE49-F238E27FC236}">
                <a16:creationId xmlns:a16="http://schemas.microsoft.com/office/drawing/2014/main" id="{48CC6BA2-FB13-4E2E-AE23-9437591CAC03}"/>
              </a:ext>
            </a:extLst>
          </p:cNvPr>
          <p:cNvCxnSpPr>
            <a:cxnSpLocks/>
          </p:cNvCxnSpPr>
          <p:nvPr userDrawn="1"/>
        </p:nvCxnSpPr>
        <p:spPr>
          <a:xfrm>
            <a:off x="5376000" y="3895153"/>
            <a:ext cx="1440000"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32" name="Tijdelijke aanduiding voor voettekst 30">
            <a:extLst>
              <a:ext uri="{FF2B5EF4-FFF2-40B4-BE49-F238E27FC236}">
                <a16:creationId xmlns:a16="http://schemas.microsoft.com/office/drawing/2014/main" id="{4DF3213D-4079-48DF-80F5-E3EE61590DE0}"/>
              </a:ext>
            </a:extLst>
          </p:cNvPr>
          <p:cNvSpPr>
            <a:spLocks noGrp="1"/>
          </p:cNvSpPr>
          <p:nvPr>
            <p:ph type="ftr" sz="quarter" idx="11"/>
          </p:nvPr>
        </p:nvSpPr>
        <p:spPr>
          <a:xfrm>
            <a:off x="4296000" y="6475084"/>
            <a:ext cx="3600000" cy="234000"/>
          </a:xfrm>
          <a:solidFill>
            <a:schemeClr val="bg1">
              <a:lumMod val="95000"/>
              <a:alpha val="35000"/>
            </a:schemeClr>
          </a:solidFill>
        </p:spPr>
        <p:txBody>
          <a:bodyPr/>
          <a:lstStyle>
            <a:lvl1pPr>
              <a:defRPr>
                <a:solidFill>
                  <a:schemeClr val="bg1">
                    <a:lumMod val="95000"/>
                  </a:schemeClr>
                </a:solidFill>
              </a:defRPr>
            </a:lvl1pPr>
          </a:lstStyle>
          <a:p>
            <a:r>
              <a:rPr lang="en-US" dirty="0" err="1"/>
              <a:t>Voettekst</a:t>
            </a:r>
            <a:endParaRPr lang="nl-BE" dirty="0"/>
          </a:p>
        </p:txBody>
      </p:sp>
      <p:sp>
        <p:nvSpPr>
          <p:cNvPr id="35" name="Tijdelijke aanduiding voor datum 29">
            <a:extLst>
              <a:ext uri="{FF2B5EF4-FFF2-40B4-BE49-F238E27FC236}">
                <a16:creationId xmlns:a16="http://schemas.microsoft.com/office/drawing/2014/main" id="{579D1B10-DC5A-4201-9186-96A112925916}"/>
              </a:ext>
            </a:extLst>
          </p:cNvPr>
          <p:cNvSpPr>
            <a:spLocks noGrp="1"/>
          </p:cNvSpPr>
          <p:nvPr>
            <p:ph type="dt" sz="half" idx="10"/>
          </p:nvPr>
        </p:nvSpPr>
        <p:spPr>
          <a:xfrm>
            <a:off x="540000" y="6509899"/>
            <a:ext cx="1047998" cy="164370"/>
          </a:xfrm>
          <a:solidFill>
            <a:schemeClr val="bg1">
              <a:lumMod val="95000"/>
              <a:alpha val="35000"/>
            </a:schemeClr>
          </a:solidFill>
        </p:spPr>
        <p:txBody>
          <a:bodyPr lIns="180000" rIns="180000"/>
          <a:lstStyle>
            <a:lvl1pPr>
              <a:defRPr>
                <a:solidFill>
                  <a:schemeClr val="bg1">
                    <a:lumMod val="95000"/>
                  </a:schemeClr>
                </a:solidFill>
              </a:defRPr>
            </a:lvl1pPr>
          </a:lstStyle>
          <a:p>
            <a:fld id="{7E348047-DEE2-4823-9786-898D2C955936}" type="datetime1">
              <a:rPr lang="nl-BE" smtClean="0"/>
              <a:t>20/10/2022</a:t>
            </a:fld>
            <a:endParaRPr lang="nl-BE" dirty="0"/>
          </a:p>
        </p:txBody>
      </p:sp>
      <p:sp>
        <p:nvSpPr>
          <p:cNvPr id="38" name="Tijdelijke aanduiding voor dianummer 31">
            <a:extLst>
              <a:ext uri="{FF2B5EF4-FFF2-40B4-BE49-F238E27FC236}">
                <a16:creationId xmlns:a16="http://schemas.microsoft.com/office/drawing/2014/main" id="{B93F2C7D-3A60-4D59-A3D9-E84F6EDAA842}"/>
              </a:ext>
            </a:extLst>
          </p:cNvPr>
          <p:cNvSpPr>
            <a:spLocks noGrp="1"/>
          </p:cNvSpPr>
          <p:nvPr>
            <p:ph type="sldNum" sz="quarter" idx="12"/>
          </p:nvPr>
        </p:nvSpPr>
        <p:spPr>
          <a:xfrm flipH="1">
            <a:off x="11364000" y="6030000"/>
            <a:ext cx="828000" cy="828000"/>
          </a:xfrm>
          <a:prstGeom prst="rtTriangle">
            <a:avLst/>
          </a:prstGeom>
          <a:solidFill>
            <a:schemeClr val="bg1">
              <a:lumMod val="95000"/>
              <a:alpha val="35000"/>
            </a:schemeClr>
          </a:solidFill>
          <a:ln w="19050">
            <a:noFill/>
          </a:ln>
        </p:spPr>
        <p:txBody>
          <a:bodyPr/>
          <a:lstStyle>
            <a:lvl1pPr>
              <a:defRPr>
                <a:solidFill>
                  <a:schemeClr val="bg1"/>
                </a:solidFill>
              </a:defRPr>
            </a:lvl1pPr>
          </a:lstStyle>
          <a:p>
            <a:fld id="{763F2D79-C75E-42E1-AD06-AE3EAB2BE1D7}" type="slidenum">
              <a:rPr lang="nl-BE" smtClean="0"/>
              <a:pPr/>
              <a:t>‹nr.›</a:t>
            </a:fld>
            <a:endParaRPr lang="nl-BE" dirty="0"/>
          </a:p>
        </p:txBody>
      </p:sp>
      <p:pic>
        <p:nvPicPr>
          <p:cNvPr id="9" name="Afbeelding 8">
            <a:extLst>
              <a:ext uri="{FF2B5EF4-FFF2-40B4-BE49-F238E27FC236}">
                <a16:creationId xmlns:a16="http://schemas.microsoft.com/office/drawing/2014/main" id="{A5E6A275-309F-4BC9-903A-F81D742F40F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81052" y="450000"/>
            <a:ext cx="3029896" cy="676800"/>
          </a:xfrm>
          <a:prstGeom prst="rect">
            <a:avLst/>
          </a:prstGeom>
        </p:spPr>
      </p:pic>
    </p:spTree>
    <p:extLst>
      <p:ext uri="{BB962C8B-B14F-4D97-AF65-F5344CB8AC3E}">
        <p14:creationId xmlns:p14="http://schemas.microsoft.com/office/powerpoint/2010/main" val="29983922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ELSLIDE">
    <p:spTree>
      <p:nvGrpSpPr>
        <p:cNvPr id="1" name=""/>
        <p:cNvGrpSpPr/>
        <p:nvPr/>
      </p:nvGrpSpPr>
      <p:grpSpPr>
        <a:xfrm>
          <a:off x="0" y="0"/>
          <a:ext cx="0" cy="0"/>
          <a:chOff x="0" y="0"/>
          <a:chExt cx="0" cy="0"/>
        </a:xfrm>
      </p:grpSpPr>
      <p:sp>
        <p:nvSpPr>
          <p:cNvPr id="18" name="Rechthoek 17">
            <a:extLst>
              <a:ext uri="{FF2B5EF4-FFF2-40B4-BE49-F238E27FC236}">
                <a16:creationId xmlns:a16="http://schemas.microsoft.com/office/drawing/2014/main" id="{1ADDFC3E-69C3-4585-9FBF-BDA549387F84}"/>
              </a:ext>
            </a:extLst>
          </p:cNvPr>
          <p:cNvSpPr>
            <a:spLocks/>
          </p:cNvSpPr>
          <p:nvPr userDrawn="1"/>
        </p:nvSpPr>
        <p:spPr>
          <a:xfrm>
            <a:off x="6096000" y="0"/>
            <a:ext cx="6096000" cy="6858000"/>
          </a:xfrm>
          <a:prstGeom prst="rect">
            <a:avLst/>
          </a:prstGeom>
          <a:blipFill>
            <a:blip r:embed="rId2">
              <a:extLst>
                <a:ext uri="{28A0092B-C50C-407E-A947-70E740481C1C}">
                  <a14:useLocalDpi xmlns:a14="http://schemas.microsoft.com/office/drawing/2010/main" val="0"/>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9" name="Rechthoek 18">
            <a:extLst>
              <a:ext uri="{FF2B5EF4-FFF2-40B4-BE49-F238E27FC236}">
                <a16:creationId xmlns:a16="http://schemas.microsoft.com/office/drawing/2014/main" id="{AB1339B5-674F-45AD-8FD9-1A5E45068B3B}"/>
              </a:ext>
            </a:extLst>
          </p:cNvPr>
          <p:cNvSpPr/>
          <p:nvPr userDrawn="1"/>
        </p:nvSpPr>
        <p:spPr>
          <a:xfrm>
            <a:off x="5220000" y="0"/>
            <a:ext cx="876000" cy="6858000"/>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2" name="Titel 1">
            <a:extLst>
              <a:ext uri="{FF2B5EF4-FFF2-40B4-BE49-F238E27FC236}">
                <a16:creationId xmlns:a16="http://schemas.microsoft.com/office/drawing/2014/main" id="{DC7628DC-1373-43BF-A732-9591A91070A4}"/>
              </a:ext>
            </a:extLst>
          </p:cNvPr>
          <p:cNvSpPr>
            <a:spLocks noGrp="1"/>
          </p:cNvSpPr>
          <p:nvPr>
            <p:ph type="ctrTitle" hasCustomPrompt="1"/>
          </p:nvPr>
        </p:nvSpPr>
        <p:spPr>
          <a:xfrm>
            <a:off x="0" y="1702799"/>
            <a:ext cx="5220000" cy="3442234"/>
          </a:xfrm>
        </p:spPr>
        <p:txBody>
          <a:bodyPr wrap="square" lIns="540000" tIns="540000" rIns="540000" bIns="540000" anchor="ctr" anchorCtr="0">
            <a:normAutofit/>
          </a:bodyPr>
          <a:lstStyle>
            <a:lvl1pPr algn="ctr">
              <a:lnSpc>
                <a:spcPct val="90000"/>
              </a:lnSpc>
              <a:defRPr sz="4800">
                <a:solidFill>
                  <a:srgbClr val="F04C25"/>
                </a:solidFill>
                <a:latin typeface="Poppins Thin" panose="00000300000000000000" pitchFamily="2" charset="0"/>
                <a:cs typeface="Poppins Thin" panose="00000300000000000000" pitchFamily="2" charset="0"/>
              </a:defRPr>
            </a:lvl1pPr>
          </a:lstStyle>
          <a:p>
            <a:r>
              <a:rPr lang="nl-NL" dirty="0"/>
              <a:t>Klik om </a:t>
            </a:r>
            <a:br>
              <a:rPr lang="nl-NL" dirty="0"/>
            </a:br>
            <a:r>
              <a:rPr lang="nl-NL" dirty="0"/>
              <a:t>titel toe te voegen</a:t>
            </a:r>
            <a:endParaRPr lang="nl-BE" dirty="0"/>
          </a:p>
        </p:txBody>
      </p:sp>
      <p:sp>
        <p:nvSpPr>
          <p:cNvPr id="11" name="Tijdelijke aanduiding voor datum 29">
            <a:extLst>
              <a:ext uri="{FF2B5EF4-FFF2-40B4-BE49-F238E27FC236}">
                <a16:creationId xmlns:a16="http://schemas.microsoft.com/office/drawing/2014/main" id="{D4CB39B0-4BFE-47E7-A595-BBD18FC248CD}"/>
              </a:ext>
            </a:extLst>
          </p:cNvPr>
          <p:cNvSpPr>
            <a:spLocks noGrp="1"/>
          </p:cNvSpPr>
          <p:nvPr>
            <p:ph type="dt" sz="half" idx="10"/>
          </p:nvPr>
        </p:nvSpPr>
        <p:spPr>
          <a:xfrm>
            <a:off x="540000" y="6509899"/>
            <a:ext cx="977466" cy="164370"/>
          </a:xfrm>
          <a:solidFill>
            <a:srgbClr val="F04C25">
              <a:alpha val="65000"/>
            </a:srgbClr>
          </a:solidFill>
        </p:spPr>
        <p:txBody>
          <a:bodyPr lIns="180000" rIns="180000">
            <a:noAutofit/>
          </a:bodyPr>
          <a:lstStyle>
            <a:lvl1pPr>
              <a:defRPr>
                <a:solidFill>
                  <a:schemeClr val="bg1">
                    <a:lumMod val="95000"/>
                  </a:schemeClr>
                </a:solidFill>
              </a:defRPr>
            </a:lvl1pPr>
          </a:lstStyle>
          <a:p>
            <a:fld id="{00E1AD3B-D9A3-4C5F-837D-0F1F8A5FC4E5}" type="datetime1">
              <a:rPr lang="nl-BE" smtClean="0"/>
              <a:t>20/10/2022</a:t>
            </a:fld>
            <a:endParaRPr lang="nl-BE" dirty="0"/>
          </a:p>
        </p:txBody>
      </p:sp>
      <p:sp>
        <p:nvSpPr>
          <p:cNvPr id="12" name="Tijdelijke aanduiding voor voettekst 30">
            <a:extLst>
              <a:ext uri="{FF2B5EF4-FFF2-40B4-BE49-F238E27FC236}">
                <a16:creationId xmlns:a16="http://schemas.microsoft.com/office/drawing/2014/main" id="{E1865272-C9C7-49B3-8E6E-7D14F59F9D4E}"/>
              </a:ext>
            </a:extLst>
          </p:cNvPr>
          <p:cNvSpPr>
            <a:spLocks noGrp="1"/>
          </p:cNvSpPr>
          <p:nvPr>
            <p:ph type="ftr" sz="quarter" idx="11"/>
          </p:nvPr>
        </p:nvSpPr>
        <p:spPr>
          <a:xfrm>
            <a:off x="4296000" y="6475084"/>
            <a:ext cx="3600000" cy="234000"/>
          </a:xfrm>
          <a:solidFill>
            <a:srgbClr val="F04C25">
              <a:alpha val="65000"/>
            </a:srgbClr>
          </a:solidFill>
        </p:spPr>
        <p:txBody>
          <a:bodyPr/>
          <a:lstStyle>
            <a:lvl1pPr>
              <a:defRPr>
                <a:solidFill>
                  <a:schemeClr val="bg1">
                    <a:lumMod val="95000"/>
                  </a:schemeClr>
                </a:solidFill>
              </a:defRPr>
            </a:lvl1pPr>
          </a:lstStyle>
          <a:p>
            <a:r>
              <a:rPr lang="en-US" dirty="0" err="1"/>
              <a:t>Voettekst</a:t>
            </a:r>
            <a:endParaRPr lang="nl-BE" dirty="0"/>
          </a:p>
        </p:txBody>
      </p:sp>
      <p:cxnSp>
        <p:nvCxnSpPr>
          <p:cNvPr id="14" name="Rechte verbindingslijn 13">
            <a:extLst>
              <a:ext uri="{FF2B5EF4-FFF2-40B4-BE49-F238E27FC236}">
                <a16:creationId xmlns:a16="http://schemas.microsoft.com/office/drawing/2014/main" id="{D9BC315A-B933-4444-B53A-83A06A27874C}"/>
              </a:ext>
            </a:extLst>
          </p:cNvPr>
          <p:cNvCxnSpPr>
            <a:cxnSpLocks/>
          </p:cNvCxnSpPr>
          <p:nvPr userDrawn="1"/>
        </p:nvCxnSpPr>
        <p:spPr>
          <a:xfrm>
            <a:off x="1890000" y="5155200"/>
            <a:ext cx="1440000" cy="0"/>
          </a:xfrm>
          <a:prstGeom prst="line">
            <a:avLst/>
          </a:prstGeom>
          <a:ln w="6350">
            <a:solidFill>
              <a:srgbClr val="F04C25"/>
            </a:solidFill>
          </a:ln>
        </p:spPr>
        <p:style>
          <a:lnRef idx="1">
            <a:schemeClr val="accent1"/>
          </a:lnRef>
          <a:fillRef idx="0">
            <a:schemeClr val="accent1"/>
          </a:fillRef>
          <a:effectRef idx="0">
            <a:schemeClr val="accent1"/>
          </a:effectRef>
          <a:fontRef idx="minor">
            <a:schemeClr val="tx1"/>
          </a:fontRef>
        </p:style>
      </p:cxnSp>
      <p:cxnSp>
        <p:nvCxnSpPr>
          <p:cNvPr id="13" name="Rechte verbindingslijn 12">
            <a:extLst>
              <a:ext uri="{FF2B5EF4-FFF2-40B4-BE49-F238E27FC236}">
                <a16:creationId xmlns:a16="http://schemas.microsoft.com/office/drawing/2014/main" id="{9CB6C92E-1209-4861-A1E3-7BA2D062F756}"/>
              </a:ext>
            </a:extLst>
          </p:cNvPr>
          <p:cNvCxnSpPr>
            <a:cxnSpLocks/>
          </p:cNvCxnSpPr>
          <p:nvPr userDrawn="1"/>
        </p:nvCxnSpPr>
        <p:spPr>
          <a:xfrm>
            <a:off x="1890000" y="1702800"/>
            <a:ext cx="1440000" cy="0"/>
          </a:xfrm>
          <a:prstGeom prst="line">
            <a:avLst/>
          </a:prstGeom>
          <a:ln w="6350">
            <a:solidFill>
              <a:srgbClr val="F04C25"/>
            </a:solidFill>
          </a:ln>
        </p:spPr>
        <p:style>
          <a:lnRef idx="1">
            <a:schemeClr val="accent1"/>
          </a:lnRef>
          <a:fillRef idx="0">
            <a:schemeClr val="accent1"/>
          </a:fillRef>
          <a:effectRef idx="0">
            <a:schemeClr val="accent1"/>
          </a:effectRef>
          <a:fontRef idx="minor">
            <a:schemeClr val="tx1"/>
          </a:fontRef>
        </p:style>
      </p:cxnSp>
      <p:sp>
        <p:nvSpPr>
          <p:cNvPr id="26" name="Tijdelijke aanduiding voor dianummer 31">
            <a:extLst>
              <a:ext uri="{FF2B5EF4-FFF2-40B4-BE49-F238E27FC236}">
                <a16:creationId xmlns:a16="http://schemas.microsoft.com/office/drawing/2014/main" id="{9C2A9732-02C1-449F-A0EA-77DCD5F863FA}"/>
              </a:ext>
            </a:extLst>
          </p:cNvPr>
          <p:cNvSpPr>
            <a:spLocks noGrp="1"/>
          </p:cNvSpPr>
          <p:nvPr>
            <p:ph type="sldNum" sz="quarter" idx="12"/>
          </p:nvPr>
        </p:nvSpPr>
        <p:spPr>
          <a:xfrm flipH="1">
            <a:off x="11364000" y="6030000"/>
            <a:ext cx="828000" cy="828000"/>
          </a:xfrm>
          <a:prstGeom prst="rtTriangle">
            <a:avLst/>
          </a:prstGeom>
          <a:solidFill>
            <a:schemeClr val="bg1">
              <a:lumMod val="95000"/>
              <a:alpha val="35000"/>
            </a:schemeClr>
          </a:solidFill>
          <a:ln w="19050">
            <a:noFill/>
          </a:ln>
        </p:spPr>
        <p:txBody>
          <a:bodyPr/>
          <a:lstStyle>
            <a:lvl1pPr>
              <a:defRPr>
                <a:solidFill>
                  <a:schemeClr val="bg1"/>
                </a:solidFill>
              </a:defRPr>
            </a:lvl1pPr>
          </a:lstStyle>
          <a:p>
            <a:fld id="{763F2D79-C75E-42E1-AD06-AE3EAB2BE1D7}" type="slidenum">
              <a:rPr lang="nl-BE" smtClean="0"/>
              <a:pPr/>
              <a:t>‹nr.›</a:t>
            </a:fld>
            <a:endParaRPr lang="nl-BE" dirty="0"/>
          </a:p>
        </p:txBody>
      </p:sp>
    </p:spTree>
    <p:extLst>
      <p:ext uri="{BB962C8B-B14F-4D97-AF65-F5344CB8AC3E}">
        <p14:creationId xmlns:p14="http://schemas.microsoft.com/office/powerpoint/2010/main" val="12526181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ELSLIDE + ondertitel">
    <p:spTree>
      <p:nvGrpSpPr>
        <p:cNvPr id="1" name=""/>
        <p:cNvGrpSpPr/>
        <p:nvPr/>
      </p:nvGrpSpPr>
      <p:grpSpPr>
        <a:xfrm>
          <a:off x="0" y="0"/>
          <a:ext cx="0" cy="0"/>
          <a:chOff x="0" y="0"/>
          <a:chExt cx="0" cy="0"/>
        </a:xfrm>
      </p:grpSpPr>
      <p:sp>
        <p:nvSpPr>
          <p:cNvPr id="19" name="Rechthoek 18">
            <a:extLst>
              <a:ext uri="{FF2B5EF4-FFF2-40B4-BE49-F238E27FC236}">
                <a16:creationId xmlns:a16="http://schemas.microsoft.com/office/drawing/2014/main" id="{AB1339B5-674F-45AD-8FD9-1A5E45068B3B}"/>
              </a:ext>
            </a:extLst>
          </p:cNvPr>
          <p:cNvSpPr/>
          <p:nvPr userDrawn="1"/>
        </p:nvSpPr>
        <p:spPr>
          <a:xfrm>
            <a:off x="5220000" y="0"/>
            <a:ext cx="876000" cy="6858000"/>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solidFill>
                <a:srgbClr val="F04C25"/>
              </a:solidFill>
            </a:endParaRPr>
          </a:p>
        </p:txBody>
      </p:sp>
      <p:sp>
        <p:nvSpPr>
          <p:cNvPr id="18" name="Rechthoek 17">
            <a:extLst>
              <a:ext uri="{FF2B5EF4-FFF2-40B4-BE49-F238E27FC236}">
                <a16:creationId xmlns:a16="http://schemas.microsoft.com/office/drawing/2014/main" id="{1ADDFC3E-69C3-4585-9FBF-BDA549387F84}"/>
              </a:ext>
            </a:extLst>
          </p:cNvPr>
          <p:cNvSpPr>
            <a:spLocks/>
          </p:cNvSpPr>
          <p:nvPr userDrawn="1"/>
        </p:nvSpPr>
        <p:spPr>
          <a:xfrm>
            <a:off x="6096000" y="0"/>
            <a:ext cx="6096000" cy="6858000"/>
          </a:xfrm>
          <a:prstGeom prst="rect">
            <a:avLst/>
          </a:prstGeom>
          <a:blipFill>
            <a:blip r:embed="rId2">
              <a:extLst>
                <a:ext uri="{28A0092B-C50C-407E-A947-70E740481C1C}">
                  <a14:useLocalDpi xmlns:a14="http://schemas.microsoft.com/office/drawing/2010/main" val="0"/>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rgbClr val="F04C25"/>
              </a:solidFill>
            </a:endParaRPr>
          </a:p>
        </p:txBody>
      </p:sp>
      <p:sp>
        <p:nvSpPr>
          <p:cNvPr id="2" name="Titel 1">
            <a:extLst>
              <a:ext uri="{FF2B5EF4-FFF2-40B4-BE49-F238E27FC236}">
                <a16:creationId xmlns:a16="http://schemas.microsoft.com/office/drawing/2014/main" id="{DC7628DC-1373-43BF-A732-9591A91070A4}"/>
              </a:ext>
            </a:extLst>
          </p:cNvPr>
          <p:cNvSpPr>
            <a:spLocks noGrp="1"/>
          </p:cNvSpPr>
          <p:nvPr>
            <p:ph type="ctrTitle" hasCustomPrompt="1"/>
          </p:nvPr>
        </p:nvSpPr>
        <p:spPr>
          <a:xfrm>
            <a:off x="0" y="829889"/>
            <a:ext cx="5220000" cy="3106800"/>
          </a:xfrm>
        </p:spPr>
        <p:txBody>
          <a:bodyPr wrap="square" lIns="540000" tIns="540000" rIns="540000" bIns="360000" anchor="b" anchorCtr="0">
            <a:normAutofit/>
          </a:bodyPr>
          <a:lstStyle>
            <a:lvl1pPr algn="ctr">
              <a:lnSpc>
                <a:spcPct val="90000"/>
              </a:lnSpc>
              <a:defRPr sz="4800">
                <a:solidFill>
                  <a:srgbClr val="F04C25"/>
                </a:solidFill>
                <a:latin typeface="Poppins Thin" panose="00000300000000000000" pitchFamily="2" charset="0"/>
                <a:cs typeface="Poppins Thin" panose="00000300000000000000" pitchFamily="2" charset="0"/>
              </a:defRPr>
            </a:lvl1pPr>
          </a:lstStyle>
          <a:p>
            <a:r>
              <a:rPr lang="nl-NL" dirty="0"/>
              <a:t>Klik om </a:t>
            </a:r>
            <a:br>
              <a:rPr lang="nl-NL" dirty="0"/>
            </a:br>
            <a:r>
              <a:rPr lang="nl-NL" dirty="0"/>
              <a:t>titel toe te voegen</a:t>
            </a:r>
            <a:endParaRPr lang="nl-BE" dirty="0"/>
          </a:p>
        </p:txBody>
      </p:sp>
      <p:sp>
        <p:nvSpPr>
          <p:cNvPr id="13" name="Tijdelijke aanduiding voor tekst 2">
            <a:extLst>
              <a:ext uri="{FF2B5EF4-FFF2-40B4-BE49-F238E27FC236}">
                <a16:creationId xmlns:a16="http://schemas.microsoft.com/office/drawing/2014/main" id="{43CA8820-C50B-4511-8EC5-06840453D2CF}"/>
              </a:ext>
            </a:extLst>
          </p:cNvPr>
          <p:cNvSpPr>
            <a:spLocks noGrp="1"/>
          </p:cNvSpPr>
          <p:nvPr>
            <p:ph type="body" idx="1" hasCustomPrompt="1"/>
          </p:nvPr>
        </p:nvSpPr>
        <p:spPr>
          <a:xfrm>
            <a:off x="0" y="3936689"/>
            <a:ext cx="5220000" cy="1662842"/>
          </a:xfrm>
        </p:spPr>
        <p:txBody>
          <a:bodyPr lIns="1080000" tIns="360000" rIns="1080000" bIns="540000">
            <a:spAutoFit/>
          </a:bodyPr>
          <a:lstStyle>
            <a:lvl1pPr marL="0" indent="0" algn="ctr">
              <a:lnSpc>
                <a:spcPct val="110000"/>
              </a:lnSpc>
              <a:buNone/>
              <a:defRPr sz="2100" cap="all" baseline="0">
                <a:solidFill>
                  <a:srgbClr val="F04C25"/>
                </a:solidFill>
                <a:latin typeface="Poppins Thin" panose="00000300000000000000" pitchFamily="2" charset="0"/>
                <a:cs typeface="Poppins Thin" panose="00000300000000000000"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nl-NL" dirty="0"/>
              <a:t>Klik om ondertitel toe te voegen</a:t>
            </a:r>
          </a:p>
        </p:txBody>
      </p:sp>
      <p:cxnSp>
        <p:nvCxnSpPr>
          <p:cNvPr id="14" name="Rechte verbindingslijn 13">
            <a:extLst>
              <a:ext uri="{FF2B5EF4-FFF2-40B4-BE49-F238E27FC236}">
                <a16:creationId xmlns:a16="http://schemas.microsoft.com/office/drawing/2014/main" id="{6696AECB-DFC4-4C5A-B794-9E42F139F91F}"/>
              </a:ext>
            </a:extLst>
          </p:cNvPr>
          <p:cNvCxnSpPr>
            <a:cxnSpLocks/>
          </p:cNvCxnSpPr>
          <p:nvPr userDrawn="1"/>
        </p:nvCxnSpPr>
        <p:spPr>
          <a:xfrm>
            <a:off x="1890000" y="3936689"/>
            <a:ext cx="1440000" cy="0"/>
          </a:xfrm>
          <a:prstGeom prst="line">
            <a:avLst/>
          </a:prstGeom>
          <a:ln w="6350">
            <a:solidFill>
              <a:srgbClr val="F04C25"/>
            </a:solidFill>
          </a:ln>
        </p:spPr>
        <p:style>
          <a:lnRef idx="1">
            <a:schemeClr val="accent1"/>
          </a:lnRef>
          <a:fillRef idx="0">
            <a:schemeClr val="accent1"/>
          </a:fillRef>
          <a:effectRef idx="0">
            <a:schemeClr val="accent1"/>
          </a:effectRef>
          <a:fontRef idx="minor">
            <a:schemeClr val="tx1"/>
          </a:fontRef>
        </p:style>
      </p:cxnSp>
      <p:sp>
        <p:nvSpPr>
          <p:cNvPr id="28" name="Tijdelijke aanduiding voor voettekst 30">
            <a:extLst>
              <a:ext uri="{FF2B5EF4-FFF2-40B4-BE49-F238E27FC236}">
                <a16:creationId xmlns:a16="http://schemas.microsoft.com/office/drawing/2014/main" id="{6BCD34E2-F56C-4037-AD27-4957EE01A849}"/>
              </a:ext>
            </a:extLst>
          </p:cNvPr>
          <p:cNvSpPr>
            <a:spLocks noGrp="1"/>
          </p:cNvSpPr>
          <p:nvPr>
            <p:ph type="ftr" sz="quarter" idx="11"/>
          </p:nvPr>
        </p:nvSpPr>
        <p:spPr>
          <a:xfrm>
            <a:off x="4296000" y="6475084"/>
            <a:ext cx="3600000" cy="234000"/>
          </a:xfrm>
          <a:solidFill>
            <a:srgbClr val="F04C25">
              <a:alpha val="65000"/>
            </a:srgbClr>
          </a:solidFill>
        </p:spPr>
        <p:txBody>
          <a:bodyPr/>
          <a:lstStyle>
            <a:lvl1pPr>
              <a:defRPr>
                <a:solidFill>
                  <a:schemeClr val="bg1">
                    <a:lumMod val="95000"/>
                  </a:schemeClr>
                </a:solidFill>
              </a:defRPr>
            </a:lvl1pPr>
          </a:lstStyle>
          <a:p>
            <a:r>
              <a:rPr lang="en-US" dirty="0" err="1"/>
              <a:t>Voettekst</a:t>
            </a:r>
            <a:endParaRPr lang="nl-BE" dirty="0"/>
          </a:p>
        </p:txBody>
      </p:sp>
      <p:sp>
        <p:nvSpPr>
          <p:cNvPr id="30" name="Tijdelijke aanduiding voor datum 29">
            <a:extLst>
              <a:ext uri="{FF2B5EF4-FFF2-40B4-BE49-F238E27FC236}">
                <a16:creationId xmlns:a16="http://schemas.microsoft.com/office/drawing/2014/main" id="{B5CDAB1E-1679-4193-BEFD-8F7EA4AC6869}"/>
              </a:ext>
            </a:extLst>
          </p:cNvPr>
          <p:cNvSpPr>
            <a:spLocks noGrp="1"/>
          </p:cNvSpPr>
          <p:nvPr>
            <p:ph type="dt" sz="half" idx="10"/>
          </p:nvPr>
        </p:nvSpPr>
        <p:spPr>
          <a:xfrm>
            <a:off x="540000" y="6509899"/>
            <a:ext cx="977466" cy="164370"/>
          </a:xfrm>
          <a:solidFill>
            <a:srgbClr val="F04C25">
              <a:alpha val="65000"/>
            </a:srgbClr>
          </a:solidFill>
        </p:spPr>
        <p:txBody>
          <a:bodyPr lIns="180000" rIns="180000">
            <a:noAutofit/>
          </a:bodyPr>
          <a:lstStyle>
            <a:lvl1pPr>
              <a:defRPr>
                <a:solidFill>
                  <a:schemeClr val="bg1">
                    <a:lumMod val="95000"/>
                  </a:schemeClr>
                </a:solidFill>
              </a:defRPr>
            </a:lvl1pPr>
          </a:lstStyle>
          <a:p>
            <a:fld id="{9842E444-5BB3-4BBB-BB3A-EB1E35BCF8F1}" type="datetime1">
              <a:rPr lang="nl-BE" smtClean="0"/>
              <a:t>20/10/2022</a:t>
            </a:fld>
            <a:endParaRPr lang="nl-BE" dirty="0"/>
          </a:p>
        </p:txBody>
      </p:sp>
      <p:sp>
        <p:nvSpPr>
          <p:cNvPr id="33" name="Tijdelijke aanduiding voor dianummer 31">
            <a:extLst>
              <a:ext uri="{FF2B5EF4-FFF2-40B4-BE49-F238E27FC236}">
                <a16:creationId xmlns:a16="http://schemas.microsoft.com/office/drawing/2014/main" id="{0A905A85-E044-419B-9CAC-5D6D0B822FA0}"/>
              </a:ext>
            </a:extLst>
          </p:cNvPr>
          <p:cNvSpPr>
            <a:spLocks noGrp="1"/>
          </p:cNvSpPr>
          <p:nvPr>
            <p:ph type="sldNum" sz="quarter" idx="12"/>
          </p:nvPr>
        </p:nvSpPr>
        <p:spPr>
          <a:xfrm flipH="1">
            <a:off x="11364000" y="6030000"/>
            <a:ext cx="828000" cy="828000"/>
          </a:xfrm>
          <a:prstGeom prst="rtTriangle">
            <a:avLst/>
          </a:prstGeom>
          <a:solidFill>
            <a:schemeClr val="bg1">
              <a:lumMod val="95000"/>
              <a:alpha val="35000"/>
            </a:schemeClr>
          </a:solidFill>
          <a:ln w="19050">
            <a:noFill/>
          </a:ln>
        </p:spPr>
        <p:txBody>
          <a:bodyPr/>
          <a:lstStyle>
            <a:lvl1pPr>
              <a:defRPr>
                <a:solidFill>
                  <a:schemeClr val="bg1"/>
                </a:solidFill>
              </a:defRPr>
            </a:lvl1pPr>
          </a:lstStyle>
          <a:p>
            <a:fld id="{763F2D79-C75E-42E1-AD06-AE3EAB2BE1D7}" type="slidenum">
              <a:rPr lang="nl-BE" smtClean="0"/>
              <a:pPr/>
              <a:t>‹nr.›</a:t>
            </a:fld>
            <a:endParaRPr lang="nl-BE" dirty="0"/>
          </a:p>
        </p:txBody>
      </p:sp>
    </p:spTree>
    <p:extLst>
      <p:ext uri="{BB962C8B-B14F-4D97-AF65-F5344CB8AC3E}">
        <p14:creationId xmlns:p14="http://schemas.microsoft.com/office/powerpoint/2010/main" val="16088771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ELSLIDE + foto">
    <p:spTree>
      <p:nvGrpSpPr>
        <p:cNvPr id="1" name=""/>
        <p:cNvGrpSpPr/>
        <p:nvPr/>
      </p:nvGrpSpPr>
      <p:grpSpPr>
        <a:xfrm>
          <a:off x="0" y="0"/>
          <a:ext cx="0" cy="0"/>
          <a:chOff x="0" y="0"/>
          <a:chExt cx="0" cy="0"/>
        </a:xfrm>
      </p:grpSpPr>
      <p:sp>
        <p:nvSpPr>
          <p:cNvPr id="18" name="Rechthoek 17">
            <a:extLst>
              <a:ext uri="{FF2B5EF4-FFF2-40B4-BE49-F238E27FC236}">
                <a16:creationId xmlns:a16="http://schemas.microsoft.com/office/drawing/2014/main" id="{1ADDFC3E-69C3-4585-9FBF-BDA549387F84}"/>
              </a:ext>
            </a:extLst>
          </p:cNvPr>
          <p:cNvSpPr>
            <a:spLocks/>
          </p:cNvSpPr>
          <p:nvPr userDrawn="1"/>
        </p:nvSpPr>
        <p:spPr>
          <a:xfrm>
            <a:off x="6096000" y="0"/>
            <a:ext cx="6096000" cy="6858000"/>
          </a:xfrm>
          <a:prstGeom prst="rect">
            <a:avLst/>
          </a:prstGeom>
          <a:blipFill>
            <a:blip r:embed="rId2">
              <a:extLst>
                <a:ext uri="{28A0092B-C50C-407E-A947-70E740481C1C}">
                  <a14:useLocalDpi xmlns:a14="http://schemas.microsoft.com/office/drawing/2010/main" val="0"/>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Tijdelijke aanduiding voor afbeelding 9">
            <a:extLst>
              <a:ext uri="{FF2B5EF4-FFF2-40B4-BE49-F238E27FC236}">
                <a16:creationId xmlns:a16="http://schemas.microsoft.com/office/drawing/2014/main" id="{C8730493-CC86-42BC-A08F-47942E738B51}"/>
              </a:ext>
            </a:extLst>
          </p:cNvPr>
          <p:cNvSpPr>
            <a:spLocks noGrp="1" noChangeAspect="1"/>
          </p:cNvSpPr>
          <p:nvPr>
            <p:ph type="pic" sz="quarter" idx="13" hasCustomPrompt="1"/>
          </p:nvPr>
        </p:nvSpPr>
        <p:spPr>
          <a:xfrm>
            <a:off x="5220000" y="0"/>
            <a:ext cx="6972000" cy="6858000"/>
          </a:xfrm>
        </p:spPr>
        <p:txBody>
          <a:bodyPr lIns="864000" tIns="720000" rIns="0" bIns="0" anchor="t" anchorCtr="0">
            <a:normAutofit/>
          </a:bodyPr>
          <a:lstStyle>
            <a:lvl1pPr marL="0" indent="0" algn="ctr">
              <a:lnSpc>
                <a:spcPct val="100000"/>
              </a:lnSpc>
              <a:spcBef>
                <a:spcPts val="0"/>
              </a:spcBef>
              <a:buNone/>
              <a:defRPr sz="1800">
                <a:solidFill>
                  <a:schemeClr val="tx1"/>
                </a:solidFill>
                <a:latin typeface="Nunito" panose="00000500000000000000" pitchFamily="2" charset="0"/>
              </a:defRPr>
            </a:lvl1pPr>
          </a:lstStyle>
          <a:p>
            <a:r>
              <a:rPr lang="nl-BE" dirty="0"/>
              <a:t>Klik (op pictogram)</a:t>
            </a:r>
            <a:br>
              <a:rPr lang="nl-BE" dirty="0"/>
            </a:br>
            <a:r>
              <a:rPr lang="nl-BE" dirty="0"/>
              <a:t>om foto toe te voegen</a:t>
            </a:r>
          </a:p>
        </p:txBody>
      </p:sp>
      <p:sp>
        <p:nvSpPr>
          <p:cNvPr id="19" name="Rechthoek 18">
            <a:extLst>
              <a:ext uri="{FF2B5EF4-FFF2-40B4-BE49-F238E27FC236}">
                <a16:creationId xmlns:a16="http://schemas.microsoft.com/office/drawing/2014/main" id="{AB1339B5-674F-45AD-8FD9-1A5E45068B3B}"/>
              </a:ext>
            </a:extLst>
          </p:cNvPr>
          <p:cNvSpPr/>
          <p:nvPr userDrawn="1"/>
        </p:nvSpPr>
        <p:spPr>
          <a:xfrm>
            <a:off x="5220000" y="0"/>
            <a:ext cx="876000" cy="6858000"/>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2" name="Titel 1">
            <a:extLst>
              <a:ext uri="{FF2B5EF4-FFF2-40B4-BE49-F238E27FC236}">
                <a16:creationId xmlns:a16="http://schemas.microsoft.com/office/drawing/2014/main" id="{DC7628DC-1373-43BF-A732-9591A91070A4}"/>
              </a:ext>
            </a:extLst>
          </p:cNvPr>
          <p:cNvSpPr>
            <a:spLocks noGrp="1"/>
          </p:cNvSpPr>
          <p:nvPr>
            <p:ph type="ctrTitle" hasCustomPrompt="1"/>
          </p:nvPr>
        </p:nvSpPr>
        <p:spPr>
          <a:xfrm>
            <a:off x="0" y="1702799"/>
            <a:ext cx="5220000" cy="3442234"/>
          </a:xfrm>
        </p:spPr>
        <p:txBody>
          <a:bodyPr wrap="square" lIns="540000" tIns="540000" rIns="540000" bIns="540000" anchor="ctr" anchorCtr="0">
            <a:normAutofit/>
          </a:bodyPr>
          <a:lstStyle>
            <a:lvl1pPr algn="ctr">
              <a:lnSpc>
                <a:spcPct val="90000"/>
              </a:lnSpc>
              <a:defRPr sz="4800">
                <a:solidFill>
                  <a:srgbClr val="F04C25"/>
                </a:solidFill>
                <a:latin typeface="Poppins Thin" panose="00000300000000000000" pitchFamily="2" charset="0"/>
                <a:cs typeface="Poppins Thin" panose="00000300000000000000" pitchFamily="2" charset="0"/>
              </a:defRPr>
            </a:lvl1pPr>
          </a:lstStyle>
          <a:p>
            <a:r>
              <a:rPr lang="nl-NL" dirty="0"/>
              <a:t>Klik om </a:t>
            </a:r>
            <a:br>
              <a:rPr lang="nl-NL" dirty="0"/>
            </a:br>
            <a:r>
              <a:rPr lang="nl-NL" dirty="0"/>
              <a:t>titel toe te voegen</a:t>
            </a:r>
            <a:endParaRPr lang="nl-BE" dirty="0"/>
          </a:p>
        </p:txBody>
      </p:sp>
      <p:sp>
        <p:nvSpPr>
          <p:cNvPr id="11" name="Tijdelijke aanduiding voor datum 29">
            <a:extLst>
              <a:ext uri="{FF2B5EF4-FFF2-40B4-BE49-F238E27FC236}">
                <a16:creationId xmlns:a16="http://schemas.microsoft.com/office/drawing/2014/main" id="{D4CB39B0-4BFE-47E7-A595-BBD18FC248CD}"/>
              </a:ext>
            </a:extLst>
          </p:cNvPr>
          <p:cNvSpPr>
            <a:spLocks noGrp="1"/>
          </p:cNvSpPr>
          <p:nvPr>
            <p:ph type="dt" sz="half" idx="10"/>
          </p:nvPr>
        </p:nvSpPr>
        <p:spPr>
          <a:xfrm>
            <a:off x="540000" y="6509899"/>
            <a:ext cx="977466" cy="164370"/>
          </a:xfrm>
          <a:solidFill>
            <a:srgbClr val="F04C25">
              <a:alpha val="65000"/>
            </a:srgbClr>
          </a:solidFill>
        </p:spPr>
        <p:txBody>
          <a:bodyPr lIns="180000" rIns="180000">
            <a:noAutofit/>
          </a:bodyPr>
          <a:lstStyle>
            <a:lvl1pPr>
              <a:defRPr>
                <a:solidFill>
                  <a:schemeClr val="bg1">
                    <a:lumMod val="95000"/>
                  </a:schemeClr>
                </a:solidFill>
              </a:defRPr>
            </a:lvl1pPr>
          </a:lstStyle>
          <a:p>
            <a:fld id="{F352FB4A-50E6-4097-9716-3C7EDA4892DF}" type="datetime1">
              <a:rPr lang="nl-BE" smtClean="0"/>
              <a:t>20/10/2022</a:t>
            </a:fld>
            <a:endParaRPr lang="nl-BE" dirty="0"/>
          </a:p>
        </p:txBody>
      </p:sp>
      <p:sp>
        <p:nvSpPr>
          <p:cNvPr id="12" name="Tijdelijke aanduiding voor voettekst 30">
            <a:extLst>
              <a:ext uri="{FF2B5EF4-FFF2-40B4-BE49-F238E27FC236}">
                <a16:creationId xmlns:a16="http://schemas.microsoft.com/office/drawing/2014/main" id="{E1865272-C9C7-49B3-8E6E-7D14F59F9D4E}"/>
              </a:ext>
            </a:extLst>
          </p:cNvPr>
          <p:cNvSpPr>
            <a:spLocks noGrp="1"/>
          </p:cNvSpPr>
          <p:nvPr>
            <p:ph type="ftr" sz="quarter" idx="11"/>
          </p:nvPr>
        </p:nvSpPr>
        <p:spPr>
          <a:xfrm>
            <a:off x="4296000" y="6475084"/>
            <a:ext cx="3600000" cy="234000"/>
          </a:xfrm>
          <a:solidFill>
            <a:srgbClr val="F04C25">
              <a:alpha val="65000"/>
            </a:srgbClr>
          </a:solidFill>
        </p:spPr>
        <p:txBody>
          <a:bodyPr/>
          <a:lstStyle>
            <a:lvl1pPr>
              <a:defRPr>
                <a:solidFill>
                  <a:schemeClr val="bg1">
                    <a:lumMod val="95000"/>
                  </a:schemeClr>
                </a:solidFill>
              </a:defRPr>
            </a:lvl1pPr>
          </a:lstStyle>
          <a:p>
            <a:r>
              <a:rPr lang="en-US" dirty="0" err="1"/>
              <a:t>Voettekst</a:t>
            </a:r>
            <a:endParaRPr lang="nl-BE" dirty="0"/>
          </a:p>
        </p:txBody>
      </p:sp>
      <p:cxnSp>
        <p:nvCxnSpPr>
          <p:cNvPr id="14" name="Rechte verbindingslijn 13">
            <a:extLst>
              <a:ext uri="{FF2B5EF4-FFF2-40B4-BE49-F238E27FC236}">
                <a16:creationId xmlns:a16="http://schemas.microsoft.com/office/drawing/2014/main" id="{D9BC315A-B933-4444-B53A-83A06A27874C}"/>
              </a:ext>
            </a:extLst>
          </p:cNvPr>
          <p:cNvCxnSpPr>
            <a:cxnSpLocks/>
          </p:cNvCxnSpPr>
          <p:nvPr userDrawn="1"/>
        </p:nvCxnSpPr>
        <p:spPr>
          <a:xfrm>
            <a:off x="1890000" y="5155200"/>
            <a:ext cx="1440000" cy="0"/>
          </a:xfrm>
          <a:prstGeom prst="line">
            <a:avLst/>
          </a:prstGeom>
          <a:ln w="6350">
            <a:solidFill>
              <a:srgbClr val="F04C25"/>
            </a:solidFill>
          </a:ln>
        </p:spPr>
        <p:style>
          <a:lnRef idx="1">
            <a:schemeClr val="accent1"/>
          </a:lnRef>
          <a:fillRef idx="0">
            <a:schemeClr val="accent1"/>
          </a:fillRef>
          <a:effectRef idx="0">
            <a:schemeClr val="accent1"/>
          </a:effectRef>
          <a:fontRef idx="minor">
            <a:schemeClr val="tx1"/>
          </a:fontRef>
        </p:style>
      </p:cxnSp>
      <p:cxnSp>
        <p:nvCxnSpPr>
          <p:cNvPr id="13" name="Rechte verbindingslijn 12">
            <a:extLst>
              <a:ext uri="{FF2B5EF4-FFF2-40B4-BE49-F238E27FC236}">
                <a16:creationId xmlns:a16="http://schemas.microsoft.com/office/drawing/2014/main" id="{9CB6C92E-1209-4861-A1E3-7BA2D062F756}"/>
              </a:ext>
            </a:extLst>
          </p:cNvPr>
          <p:cNvCxnSpPr>
            <a:cxnSpLocks/>
          </p:cNvCxnSpPr>
          <p:nvPr userDrawn="1"/>
        </p:nvCxnSpPr>
        <p:spPr>
          <a:xfrm>
            <a:off x="1890000" y="1702800"/>
            <a:ext cx="1440000" cy="0"/>
          </a:xfrm>
          <a:prstGeom prst="line">
            <a:avLst/>
          </a:prstGeom>
          <a:ln w="6350">
            <a:solidFill>
              <a:srgbClr val="F04C25"/>
            </a:solidFill>
          </a:ln>
        </p:spPr>
        <p:style>
          <a:lnRef idx="1">
            <a:schemeClr val="accent1"/>
          </a:lnRef>
          <a:fillRef idx="0">
            <a:schemeClr val="accent1"/>
          </a:fillRef>
          <a:effectRef idx="0">
            <a:schemeClr val="accent1"/>
          </a:effectRef>
          <a:fontRef idx="minor">
            <a:schemeClr val="tx1"/>
          </a:fontRef>
        </p:style>
      </p:cxnSp>
      <p:sp>
        <p:nvSpPr>
          <p:cNvPr id="26" name="Tijdelijke aanduiding voor dianummer 31">
            <a:extLst>
              <a:ext uri="{FF2B5EF4-FFF2-40B4-BE49-F238E27FC236}">
                <a16:creationId xmlns:a16="http://schemas.microsoft.com/office/drawing/2014/main" id="{9C2A9732-02C1-449F-A0EA-77DCD5F863FA}"/>
              </a:ext>
            </a:extLst>
          </p:cNvPr>
          <p:cNvSpPr>
            <a:spLocks noGrp="1"/>
          </p:cNvSpPr>
          <p:nvPr>
            <p:ph type="sldNum" sz="quarter" idx="12"/>
          </p:nvPr>
        </p:nvSpPr>
        <p:spPr>
          <a:xfrm flipH="1">
            <a:off x="11364000" y="6030000"/>
            <a:ext cx="828000" cy="828000"/>
          </a:xfrm>
          <a:prstGeom prst="rtTriangle">
            <a:avLst/>
          </a:prstGeom>
          <a:solidFill>
            <a:schemeClr val="bg1">
              <a:lumMod val="95000"/>
              <a:alpha val="35000"/>
            </a:schemeClr>
          </a:solidFill>
          <a:ln w="19050">
            <a:noFill/>
          </a:ln>
        </p:spPr>
        <p:txBody>
          <a:bodyPr/>
          <a:lstStyle>
            <a:lvl1pPr>
              <a:defRPr>
                <a:solidFill>
                  <a:schemeClr val="bg1"/>
                </a:solidFill>
              </a:defRPr>
            </a:lvl1pPr>
          </a:lstStyle>
          <a:p>
            <a:fld id="{763F2D79-C75E-42E1-AD06-AE3EAB2BE1D7}" type="slidenum">
              <a:rPr lang="nl-BE" smtClean="0"/>
              <a:pPr/>
              <a:t>‹nr.›</a:t>
            </a:fld>
            <a:endParaRPr lang="nl-BE" dirty="0"/>
          </a:p>
        </p:txBody>
      </p:sp>
    </p:spTree>
    <p:extLst>
      <p:ext uri="{BB962C8B-B14F-4D97-AF65-F5344CB8AC3E}">
        <p14:creationId xmlns:p14="http://schemas.microsoft.com/office/powerpoint/2010/main" val="9695744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ELSLIDE + ondertitel + foto">
    <p:spTree>
      <p:nvGrpSpPr>
        <p:cNvPr id="1" name=""/>
        <p:cNvGrpSpPr/>
        <p:nvPr/>
      </p:nvGrpSpPr>
      <p:grpSpPr>
        <a:xfrm>
          <a:off x="0" y="0"/>
          <a:ext cx="0" cy="0"/>
          <a:chOff x="0" y="0"/>
          <a:chExt cx="0" cy="0"/>
        </a:xfrm>
      </p:grpSpPr>
      <p:sp>
        <p:nvSpPr>
          <p:cNvPr id="19" name="Rechthoek 18">
            <a:extLst>
              <a:ext uri="{FF2B5EF4-FFF2-40B4-BE49-F238E27FC236}">
                <a16:creationId xmlns:a16="http://schemas.microsoft.com/office/drawing/2014/main" id="{AB1339B5-674F-45AD-8FD9-1A5E45068B3B}"/>
              </a:ext>
            </a:extLst>
          </p:cNvPr>
          <p:cNvSpPr/>
          <p:nvPr userDrawn="1"/>
        </p:nvSpPr>
        <p:spPr>
          <a:xfrm>
            <a:off x="5220000" y="0"/>
            <a:ext cx="876000" cy="6858000"/>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solidFill>
                <a:srgbClr val="F04C25"/>
              </a:solidFill>
            </a:endParaRPr>
          </a:p>
        </p:txBody>
      </p:sp>
      <p:sp>
        <p:nvSpPr>
          <p:cNvPr id="18" name="Rechthoek 17">
            <a:extLst>
              <a:ext uri="{FF2B5EF4-FFF2-40B4-BE49-F238E27FC236}">
                <a16:creationId xmlns:a16="http://schemas.microsoft.com/office/drawing/2014/main" id="{1ADDFC3E-69C3-4585-9FBF-BDA549387F84}"/>
              </a:ext>
            </a:extLst>
          </p:cNvPr>
          <p:cNvSpPr>
            <a:spLocks/>
          </p:cNvSpPr>
          <p:nvPr userDrawn="1"/>
        </p:nvSpPr>
        <p:spPr>
          <a:xfrm>
            <a:off x="6096000" y="0"/>
            <a:ext cx="6096000" cy="6858000"/>
          </a:xfrm>
          <a:prstGeom prst="rect">
            <a:avLst/>
          </a:prstGeom>
          <a:blipFill>
            <a:blip r:embed="rId2">
              <a:extLst>
                <a:ext uri="{28A0092B-C50C-407E-A947-70E740481C1C}">
                  <a14:useLocalDpi xmlns:a14="http://schemas.microsoft.com/office/drawing/2010/main" val="0"/>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rgbClr val="F04C25"/>
              </a:solidFill>
            </a:endParaRPr>
          </a:p>
        </p:txBody>
      </p:sp>
      <p:sp>
        <p:nvSpPr>
          <p:cNvPr id="10" name="Tijdelijke aanduiding voor afbeelding 9">
            <a:extLst>
              <a:ext uri="{FF2B5EF4-FFF2-40B4-BE49-F238E27FC236}">
                <a16:creationId xmlns:a16="http://schemas.microsoft.com/office/drawing/2014/main" id="{C8730493-CC86-42BC-A08F-47942E738B51}"/>
              </a:ext>
            </a:extLst>
          </p:cNvPr>
          <p:cNvSpPr>
            <a:spLocks noGrp="1" noChangeAspect="1"/>
          </p:cNvSpPr>
          <p:nvPr>
            <p:ph type="pic" sz="quarter" idx="13" hasCustomPrompt="1"/>
          </p:nvPr>
        </p:nvSpPr>
        <p:spPr>
          <a:xfrm>
            <a:off x="5220000" y="0"/>
            <a:ext cx="6972000" cy="6858000"/>
          </a:xfrm>
        </p:spPr>
        <p:txBody>
          <a:bodyPr lIns="864000" tIns="720000" rIns="0" bIns="0" anchor="t" anchorCtr="0">
            <a:normAutofit/>
          </a:bodyPr>
          <a:lstStyle>
            <a:lvl1pPr marL="0" indent="0" algn="ctr">
              <a:lnSpc>
                <a:spcPct val="100000"/>
              </a:lnSpc>
              <a:spcBef>
                <a:spcPts val="0"/>
              </a:spcBef>
              <a:buNone/>
              <a:defRPr sz="1800">
                <a:solidFill>
                  <a:schemeClr val="tx1"/>
                </a:solidFill>
                <a:latin typeface="Nunito" panose="00000500000000000000" pitchFamily="2" charset="0"/>
              </a:defRPr>
            </a:lvl1pPr>
          </a:lstStyle>
          <a:p>
            <a:r>
              <a:rPr lang="nl-BE" dirty="0"/>
              <a:t>Klik (op pictogram)</a:t>
            </a:r>
            <a:br>
              <a:rPr lang="nl-BE" dirty="0"/>
            </a:br>
            <a:r>
              <a:rPr lang="nl-BE" dirty="0"/>
              <a:t>om foto toe te voegen</a:t>
            </a:r>
          </a:p>
        </p:txBody>
      </p:sp>
      <p:sp>
        <p:nvSpPr>
          <p:cNvPr id="2" name="Titel 1">
            <a:extLst>
              <a:ext uri="{FF2B5EF4-FFF2-40B4-BE49-F238E27FC236}">
                <a16:creationId xmlns:a16="http://schemas.microsoft.com/office/drawing/2014/main" id="{DC7628DC-1373-43BF-A732-9591A91070A4}"/>
              </a:ext>
            </a:extLst>
          </p:cNvPr>
          <p:cNvSpPr>
            <a:spLocks noGrp="1"/>
          </p:cNvSpPr>
          <p:nvPr>
            <p:ph type="ctrTitle" hasCustomPrompt="1"/>
          </p:nvPr>
        </p:nvSpPr>
        <p:spPr>
          <a:xfrm>
            <a:off x="0" y="829889"/>
            <a:ext cx="5220000" cy="3106800"/>
          </a:xfrm>
        </p:spPr>
        <p:txBody>
          <a:bodyPr wrap="square" lIns="540000" tIns="540000" rIns="540000" bIns="360000" anchor="b" anchorCtr="0">
            <a:normAutofit/>
          </a:bodyPr>
          <a:lstStyle>
            <a:lvl1pPr algn="ctr">
              <a:lnSpc>
                <a:spcPct val="90000"/>
              </a:lnSpc>
              <a:defRPr sz="4800">
                <a:solidFill>
                  <a:srgbClr val="F04C25"/>
                </a:solidFill>
                <a:latin typeface="Poppins Thin" panose="00000300000000000000" pitchFamily="2" charset="0"/>
                <a:cs typeface="Poppins Thin" panose="00000300000000000000" pitchFamily="2" charset="0"/>
              </a:defRPr>
            </a:lvl1pPr>
          </a:lstStyle>
          <a:p>
            <a:r>
              <a:rPr lang="nl-NL" dirty="0"/>
              <a:t>Klik om </a:t>
            </a:r>
            <a:br>
              <a:rPr lang="nl-NL" dirty="0"/>
            </a:br>
            <a:r>
              <a:rPr lang="nl-NL" dirty="0"/>
              <a:t>titel toe te voegen</a:t>
            </a:r>
            <a:endParaRPr lang="nl-BE" dirty="0"/>
          </a:p>
        </p:txBody>
      </p:sp>
      <p:sp>
        <p:nvSpPr>
          <p:cNvPr id="13" name="Tijdelijke aanduiding voor tekst 2">
            <a:extLst>
              <a:ext uri="{FF2B5EF4-FFF2-40B4-BE49-F238E27FC236}">
                <a16:creationId xmlns:a16="http://schemas.microsoft.com/office/drawing/2014/main" id="{43CA8820-C50B-4511-8EC5-06840453D2CF}"/>
              </a:ext>
            </a:extLst>
          </p:cNvPr>
          <p:cNvSpPr>
            <a:spLocks noGrp="1"/>
          </p:cNvSpPr>
          <p:nvPr>
            <p:ph type="body" idx="1" hasCustomPrompt="1"/>
          </p:nvPr>
        </p:nvSpPr>
        <p:spPr>
          <a:xfrm>
            <a:off x="0" y="3936689"/>
            <a:ext cx="5220000" cy="1662842"/>
          </a:xfrm>
        </p:spPr>
        <p:txBody>
          <a:bodyPr lIns="1080000" tIns="360000" rIns="1080000" bIns="540000">
            <a:spAutoFit/>
          </a:bodyPr>
          <a:lstStyle>
            <a:lvl1pPr marL="0" indent="0" algn="ctr">
              <a:lnSpc>
                <a:spcPct val="110000"/>
              </a:lnSpc>
              <a:buNone/>
              <a:defRPr sz="2100" cap="all" baseline="0">
                <a:solidFill>
                  <a:srgbClr val="F04C25"/>
                </a:solidFill>
                <a:latin typeface="Poppins Thin" panose="00000300000000000000" pitchFamily="2" charset="0"/>
                <a:cs typeface="Poppins Thin" panose="00000300000000000000"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nl-NL" dirty="0"/>
              <a:t>Klik om ondertitel toe te voegen</a:t>
            </a:r>
          </a:p>
        </p:txBody>
      </p:sp>
      <p:cxnSp>
        <p:nvCxnSpPr>
          <p:cNvPr id="14" name="Rechte verbindingslijn 13">
            <a:extLst>
              <a:ext uri="{FF2B5EF4-FFF2-40B4-BE49-F238E27FC236}">
                <a16:creationId xmlns:a16="http://schemas.microsoft.com/office/drawing/2014/main" id="{6696AECB-DFC4-4C5A-B794-9E42F139F91F}"/>
              </a:ext>
            </a:extLst>
          </p:cNvPr>
          <p:cNvCxnSpPr>
            <a:cxnSpLocks/>
          </p:cNvCxnSpPr>
          <p:nvPr userDrawn="1"/>
        </p:nvCxnSpPr>
        <p:spPr>
          <a:xfrm>
            <a:off x="1890000" y="3936689"/>
            <a:ext cx="1440000" cy="0"/>
          </a:xfrm>
          <a:prstGeom prst="line">
            <a:avLst/>
          </a:prstGeom>
          <a:ln w="6350">
            <a:solidFill>
              <a:srgbClr val="F04C25"/>
            </a:solidFill>
          </a:ln>
        </p:spPr>
        <p:style>
          <a:lnRef idx="1">
            <a:schemeClr val="accent1"/>
          </a:lnRef>
          <a:fillRef idx="0">
            <a:schemeClr val="accent1"/>
          </a:fillRef>
          <a:effectRef idx="0">
            <a:schemeClr val="accent1"/>
          </a:effectRef>
          <a:fontRef idx="minor">
            <a:schemeClr val="tx1"/>
          </a:fontRef>
        </p:style>
      </p:cxnSp>
      <p:sp>
        <p:nvSpPr>
          <p:cNvPr id="28" name="Tijdelijke aanduiding voor voettekst 30">
            <a:extLst>
              <a:ext uri="{FF2B5EF4-FFF2-40B4-BE49-F238E27FC236}">
                <a16:creationId xmlns:a16="http://schemas.microsoft.com/office/drawing/2014/main" id="{6BCD34E2-F56C-4037-AD27-4957EE01A849}"/>
              </a:ext>
            </a:extLst>
          </p:cNvPr>
          <p:cNvSpPr>
            <a:spLocks noGrp="1"/>
          </p:cNvSpPr>
          <p:nvPr>
            <p:ph type="ftr" sz="quarter" idx="11"/>
          </p:nvPr>
        </p:nvSpPr>
        <p:spPr>
          <a:xfrm>
            <a:off x="4296000" y="6475084"/>
            <a:ext cx="3600000" cy="234000"/>
          </a:xfrm>
          <a:solidFill>
            <a:srgbClr val="F04C25">
              <a:alpha val="65000"/>
            </a:srgbClr>
          </a:solidFill>
        </p:spPr>
        <p:txBody>
          <a:bodyPr/>
          <a:lstStyle>
            <a:lvl1pPr>
              <a:defRPr>
                <a:solidFill>
                  <a:schemeClr val="bg1">
                    <a:lumMod val="95000"/>
                  </a:schemeClr>
                </a:solidFill>
              </a:defRPr>
            </a:lvl1pPr>
          </a:lstStyle>
          <a:p>
            <a:r>
              <a:rPr lang="en-US" dirty="0" err="1"/>
              <a:t>Voettekst</a:t>
            </a:r>
            <a:endParaRPr lang="nl-BE" dirty="0"/>
          </a:p>
        </p:txBody>
      </p:sp>
      <p:sp>
        <p:nvSpPr>
          <p:cNvPr id="30" name="Tijdelijke aanduiding voor datum 29">
            <a:extLst>
              <a:ext uri="{FF2B5EF4-FFF2-40B4-BE49-F238E27FC236}">
                <a16:creationId xmlns:a16="http://schemas.microsoft.com/office/drawing/2014/main" id="{B5CDAB1E-1679-4193-BEFD-8F7EA4AC6869}"/>
              </a:ext>
            </a:extLst>
          </p:cNvPr>
          <p:cNvSpPr>
            <a:spLocks noGrp="1"/>
          </p:cNvSpPr>
          <p:nvPr>
            <p:ph type="dt" sz="half" idx="10"/>
          </p:nvPr>
        </p:nvSpPr>
        <p:spPr>
          <a:xfrm>
            <a:off x="540000" y="6509899"/>
            <a:ext cx="977466" cy="164370"/>
          </a:xfrm>
          <a:solidFill>
            <a:srgbClr val="F04C25">
              <a:alpha val="65000"/>
            </a:srgbClr>
          </a:solidFill>
        </p:spPr>
        <p:txBody>
          <a:bodyPr lIns="180000" rIns="180000">
            <a:noAutofit/>
          </a:bodyPr>
          <a:lstStyle>
            <a:lvl1pPr>
              <a:defRPr>
                <a:solidFill>
                  <a:schemeClr val="bg1">
                    <a:lumMod val="95000"/>
                  </a:schemeClr>
                </a:solidFill>
              </a:defRPr>
            </a:lvl1pPr>
          </a:lstStyle>
          <a:p>
            <a:fld id="{405DA962-7020-4729-9103-80C801691162}" type="datetime1">
              <a:rPr lang="nl-BE" smtClean="0"/>
              <a:t>20/10/2022</a:t>
            </a:fld>
            <a:endParaRPr lang="nl-BE" dirty="0"/>
          </a:p>
        </p:txBody>
      </p:sp>
      <p:sp>
        <p:nvSpPr>
          <p:cNvPr id="33" name="Tijdelijke aanduiding voor dianummer 31">
            <a:extLst>
              <a:ext uri="{FF2B5EF4-FFF2-40B4-BE49-F238E27FC236}">
                <a16:creationId xmlns:a16="http://schemas.microsoft.com/office/drawing/2014/main" id="{0A905A85-E044-419B-9CAC-5D6D0B822FA0}"/>
              </a:ext>
            </a:extLst>
          </p:cNvPr>
          <p:cNvSpPr>
            <a:spLocks noGrp="1"/>
          </p:cNvSpPr>
          <p:nvPr>
            <p:ph type="sldNum" sz="quarter" idx="12"/>
          </p:nvPr>
        </p:nvSpPr>
        <p:spPr>
          <a:xfrm flipH="1">
            <a:off x="11364000" y="6030000"/>
            <a:ext cx="828000" cy="828000"/>
          </a:xfrm>
          <a:prstGeom prst="rtTriangle">
            <a:avLst/>
          </a:prstGeom>
          <a:solidFill>
            <a:schemeClr val="bg1">
              <a:lumMod val="95000"/>
              <a:alpha val="35000"/>
            </a:schemeClr>
          </a:solidFill>
          <a:ln w="19050">
            <a:noFill/>
          </a:ln>
        </p:spPr>
        <p:txBody>
          <a:bodyPr/>
          <a:lstStyle>
            <a:lvl1pPr>
              <a:defRPr>
                <a:solidFill>
                  <a:schemeClr val="bg1"/>
                </a:solidFill>
              </a:defRPr>
            </a:lvl1pPr>
          </a:lstStyle>
          <a:p>
            <a:fld id="{763F2D79-C75E-42E1-AD06-AE3EAB2BE1D7}" type="slidenum">
              <a:rPr lang="nl-BE" smtClean="0"/>
              <a:pPr/>
              <a:t>‹nr.›</a:t>
            </a:fld>
            <a:endParaRPr lang="nl-BE" dirty="0"/>
          </a:p>
        </p:txBody>
      </p:sp>
    </p:spTree>
    <p:extLst>
      <p:ext uri="{BB962C8B-B14F-4D97-AF65-F5344CB8AC3E}">
        <p14:creationId xmlns:p14="http://schemas.microsoft.com/office/powerpoint/2010/main" val="753523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KSTSLIDE (modern) | Titel + tekst">
    <p:spTree>
      <p:nvGrpSpPr>
        <p:cNvPr id="1" name=""/>
        <p:cNvGrpSpPr/>
        <p:nvPr/>
      </p:nvGrpSpPr>
      <p:grpSpPr>
        <a:xfrm>
          <a:off x="0" y="0"/>
          <a:ext cx="0" cy="0"/>
          <a:chOff x="0" y="0"/>
          <a:chExt cx="0" cy="0"/>
        </a:xfrm>
      </p:grpSpPr>
      <p:sp>
        <p:nvSpPr>
          <p:cNvPr id="7" name="Tijdelijke aanduiding voor tekst 3">
            <a:extLst>
              <a:ext uri="{FF2B5EF4-FFF2-40B4-BE49-F238E27FC236}">
                <a16:creationId xmlns:a16="http://schemas.microsoft.com/office/drawing/2014/main" id="{BD258B1A-3DA0-4129-87C8-BB944FC312E7}"/>
              </a:ext>
            </a:extLst>
          </p:cNvPr>
          <p:cNvSpPr>
            <a:spLocks noGrp="1"/>
          </p:cNvSpPr>
          <p:nvPr>
            <p:ph type="body" sz="quarter" idx="13" hasCustomPrompt="1"/>
          </p:nvPr>
        </p:nvSpPr>
        <p:spPr>
          <a:xfrm>
            <a:off x="720000" y="899999"/>
            <a:ext cx="10753200" cy="5436833"/>
          </a:xfrm>
          <a:solidFill>
            <a:schemeClr val="bg1">
              <a:lumMod val="95000"/>
            </a:schemeClr>
          </a:solidFill>
        </p:spPr>
        <p:txBody>
          <a:bodyPr lIns="540000" tIns="1080000" rIns="540000" bIns="540000" anchor="t" anchorCtr="0"/>
          <a:lstStyle>
            <a:lvl1pPr>
              <a:defRPr>
                <a:latin typeface="Nunito Light" panose="00000400000000000000" pitchFamily="2" charset="0"/>
              </a:defRPr>
            </a:lvl1pPr>
            <a:lvl2pPr>
              <a:defRPr>
                <a:latin typeface="Nunito Light" panose="00000400000000000000" pitchFamily="2" charset="0"/>
              </a:defRPr>
            </a:lvl2pPr>
            <a:lvl3pPr>
              <a:defRPr>
                <a:latin typeface="Nunito Light" panose="00000400000000000000" pitchFamily="2" charset="0"/>
              </a:defRPr>
            </a:lvl3pPr>
            <a:lvl4pPr>
              <a:defRPr sz="2100">
                <a:latin typeface="Nunito Light" panose="00000400000000000000" pitchFamily="2" charset="0"/>
              </a:defRPr>
            </a:lvl4pPr>
            <a:lvl5pPr>
              <a:defRPr sz="1600">
                <a:latin typeface="Nunito Light" panose="00000400000000000000" pitchFamily="2" charset="0"/>
              </a:defRPr>
            </a:lvl5pPr>
          </a:lstStyle>
          <a:p>
            <a:pPr lvl="0"/>
            <a:r>
              <a:rPr lang="nl-NL" dirty="0"/>
              <a:t>Klik om tekst toe te voegen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12" name="Tijdelijke aanduiding voor datum 11">
            <a:extLst>
              <a:ext uri="{FF2B5EF4-FFF2-40B4-BE49-F238E27FC236}">
                <a16:creationId xmlns:a16="http://schemas.microsoft.com/office/drawing/2014/main" id="{1DBB631F-8BAA-4B79-909C-DA7004EE512D}"/>
              </a:ext>
            </a:extLst>
          </p:cNvPr>
          <p:cNvSpPr>
            <a:spLocks noGrp="1"/>
          </p:cNvSpPr>
          <p:nvPr>
            <p:ph type="dt" sz="half" idx="22"/>
          </p:nvPr>
        </p:nvSpPr>
        <p:spPr/>
        <p:txBody>
          <a:bodyPr/>
          <a:lstStyle/>
          <a:p>
            <a:pPr algn="ctr"/>
            <a:fld id="{CC9C1217-9C96-46BD-AFAA-142D79EEEBF8}" type="datetime1">
              <a:rPr lang="nl-BE" smtClean="0"/>
              <a:t>20/10/2022</a:t>
            </a:fld>
            <a:endParaRPr lang="nl-BE" dirty="0"/>
          </a:p>
        </p:txBody>
      </p:sp>
      <p:sp>
        <p:nvSpPr>
          <p:cNvPr id="13" name="Tijdelijke aanduiding voor voettekst 12">
            <a:extLst>
              <a:ext uri="{FF2B5EF4-FFF2-40B4-BE49-F238E27FC236}">
                <a16:creationId xmlns:a16="http://schemas.microsoft.com/office/drawing/2014/main" id="{38191E7D-D53A-4C99-A032-21A039B997BB}"/>
              </a:ext>
            </a:extLst>
          </p:cNvPr>
          <p:cNvSpPr>
            <a:spLocks noGrp="1"/>
          </p:cNvSpPr>
          <p:nvPr>
            <p:ph type="ftr" sz="quarter" idx="23"/>
          </p:nvPr>
        </p:nvSpPr>
        <p:spPr/>
        <p:txBody>
          <a:bodyPr/>
          <a:lstStyle/>
          <a:p>
            <a:r>
              <a:rPr lang="en-US"/>
              <a:t>Voettekst</a:t>
            </a:r>
            <a:endParaRPr lang="nl-BE" sz="950" dirty="0"/>
          </a:p>
        </p:txBody>
      </p:sp>
      <p:sp>
        <p:nvSpPr>
          <p:cNvPr id="16" name="Tijdelijke aanduiding voor dianummer 15">
            <a:extLst>
              <a:ext uri="{FF2B5EF4-FFF2-40B4-BE49-F238E27FC236}">
                <a16:creationId xmlns:a16="http://schemas.microsoft.com/office/drawing/2014/main" id="{A0E33986-99E9-4456-975D-E42DCBB0A927}"/>
              </a:ext>
            </a:extLst>
          </p:cNvPr>
          <p:cNvSpPr>
            <a:spLocks noGrp="1"/>
          </p:cNvSpPr>
          <p:nvPr>
            <p:ph type="sldNum" sz="quarter" idx="24"/>
          </p:nvPr>
        </p:nvSpPr>
        <p:spPr/>
        <p:txBody>
          <a:bodyPr/>
          <a:lstStyle/>
          <a:p>
            <a:fld id="{763F2D79-C75E-42E1-AD06-AE3EAB2BE1D7}" type="slidenum">
              <a:rPr lang="nl-BE" smtClean="0"/>
              <a:pPr/>
              <a:t>‹nr.›</a:t>
            </a:fld>
            <a:endParaRPr lang="nl-BE" sz="1200" dirty="0"/>
          </a:p>
        </p:txBody>
      </p:sp>
      <p:sp>
        <p:nvSpPr>
          <p:cNvPr id="2" name="Titel 1">
            <a:extLst>
              <a:ext uri="{FF2B5EF4-FFF2-40B4-BE49-F238E27FC236}">
                <a16:creationId xmlns:a16="http://schemas.microsoft.com/office/drawing/2014/main" id="{1E7892D4-1A0A-483F-BB20-AF913FC3C4A0}"/>
              </a:ext>
            </a:extLst>
          </p:cNvPr>
          <p:cNvSpPr>
            <a:spLocks noGrp="1"/>
          </p:cNvSpPr>
          <p:nvPr>
            <p:ph type="title" hasCustomPrompt="1"/>
          </p:nvPr>
        </p:nvSpPr>
        <p:spPr>
          <a:xfrm>
            <a:off x="718800" y="594000"/>
            <a:ext cx="7560000" cy="447302"/>
          </a:xfrm>
          <a:noFill/>
        </p:spPr>
        <p:txBody>
          <a:bodyPr wrap="square" lIns="360000" tIns="0" rIns="360000" bIns="0" anchor="t" anchorCtr="0">
            <a:spAutoFit/>
          </a:bodyPr>
          <a:lstStyle>
            <a:lvl1pPr>
              <a:defRPr sz="4800" baseline="10000">
                <a:solidFill>
                  <a:schemeClr val="bg1"/>
                </a:solidFill>
                <a:highlight>
                  <a:srgbClr val="F04C25"/>
                </a:highlight>
              </a:defRPr>
            </a:lvl1pPr>
          </a:lstStyle>
          <a:p>
            <a:r>
              <a:rPr lang="nl-NL" dirty="0"/>
              <a:t>Klik om titel toe te voegen</a:t>
            </a:r>
            <a:endParaRPr lang="nl-BE" dirty="0"/>
          </a:p>
        </p:txBody>
      </p:sp>
    </p:spTree>
    <p:extLst>
      <p:ext uri="{BB962C8B-B14F-4D97-AF65-F5344CB8AC3E}">
        <p14:creationId xmlns:p14="http://schemas.microsoft.com/office/powerpoint/2010/main" val="120931464"/>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jdelijke aanduiding voor titel 1">
            <a:extLst>
              <a:ext uri="{FF2B5EF4-FFF2-40B4-BE49-F238E27FC236}">
                <a16:creationId xmlns:a16="http://schemas.microsoft.com/office/drawing/2014/main" id="{7BC6E4B0-3779-482B-B7B2-26FD28EDAC40}"/>
              </a:ext>
            </a:extLst>
          </p:cNvPr>
          <p:cNvSpPr>
            <a:spLocks noGrp="1"/>
          </p:cNvSpPr>
          <p:nvPr>
            <p:ph type="title"/>
          </p:nvPr>
        </p:nvSpPr>
        <p:spPr>
          <a:xfrm>
            <a:off x="0" y="365125"/>
            <a:ext cx="12192000" cy="1325563"/>
          </a:xfrm>
          <a:prstGeom prst="rect">
            <a:avLst/>
          </a:prstGeom>
        </p:spPr>
        <p:txBody>
          <a:bodyPr vert="horz" lIns="720000" tIns="45720" rIns="720000" bIns="45720" rtlCol="0" anchor="ctr">
            <a:normAutofit/>
          </a:bodyPr>
          <a:lstStyle/>
          <a:p>
            <a:r>
              <a:rPr lang="nl-NL" dirty="0"/>
              <a:t>Klik om stijl te bewerken</a:t>
            </a:r>
            <a:endParaRPr lang="nl-BE" dirty="0"/>
          </a:p>
        </p:txBody>
      </p:sp>
      <p:sp>
        <p:nvSpPr>
          <p:cNvPr id="3" name="Tijdelijke aanduiding voor tekst 2">
            <a:extLst>
              <a:ext uri="{FF2B5EF4-FFF2-40B4-BE49-F238E27FC236}">
                <a16:creationId xmlns:a16="http://schemas.microsoft.com/office/drawing/2014/main" id="{FB0247AF-425B-4C8D-B176-94A6D872C349}"/>
              </a:ext>
            </a:extLst>
          </p:cNvPr>
          <p:cNvSpPr>
            <a:spLocks noGrp="1"/>
          </p:cNvSpPr>
          <p:nvPr>
            <p:ph type="body" idx="1"/>
          </p:nvPr>
        </p:nvSpPr>
        <p:spPr>
          <a:xfrm>
            <a:off x="-1" y="1825625"/>
            <a:ext cx="12191999" cy="3769632"/>
          </a:xfrm>
          <a:prstGeom prst="rect">
            <a:avLst/>
          </a:prstGeom>
        </p:spPr>
        <p:txBody>
          <a:bodyPr vert="horz" lIns="720000" tIns="45720" rIns="720000" bIns="45720" rtlCol="0">
            <a:normAutofit/>
          </a:bodyPr>
          <a:lstStyle/>
          <a:p>
            <a:pPr lvl="0"/>
            <a:r>
              <a:rPr lang="nl-NL" dirty="0"/>
              <a:t>Klik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4" name="Tijdelijke aanduiding voor datum 3">
            <a:extLst>
              <a:ext uri="{FF2B5EF4-FFF2-40B4-BE49-F238E27FC236}">
                <a16:creationId xmlns:a16="http://schemas.microsoft.com/office/drawing/2014/main" id="{45217886-ACB3-4AAD-A73F-2232DD2F4963}"/>
              </a:ext>
            </a:extLst>
          </p:cNvPr>
          <p:cNvSpPr>
            <a:spLocks noGrp="1"/>
          </p:cNvSpPr>
          <p:nvPr>
            <p:ph type="dt" sz="half" idx="2"/>
          </p:nvPr>
        </p:nvSpPr>
        <p:spPr>
          <a:xfrm>
            <a:off x="540000" y="6509899"/>
            <a:ext cx="977465" cy="164370"/>
          </a:xfrm>
          <a:prstGeom prst="rect">
            <a:avLst/>
          </a:prstGeom>
          <a:noFill/>
        </p:spPr>
        <p:txBody>
          <a:bodyPr vert="horz" wrap="none" lIns="180000" tIns="18000" rIns="180000" bIns="0" rtlCol="0" anchor="ctr" anchorCtr="0">
            <a:noAutofit/>
          </a:bodyPr>
          <a:lstStyle>
            <a:lvl1pPr algn="ctr">
              <a:defRPr sz="950" spc="50" baseline="0">
                <a:solidFill>
                  <a:srgbClr val="969696"/>
                </a:solidFill>
                <a:latin typeface="+mj-lt"/>
              </a:defRPr>
            </a:lvl1pPr>
          </a:lstStyle>
          <a:p>
            <a:pPr algn="ctr"/>
            <a:fld id="{6D7F2D85-4ADD-4C93-AFE2-F865EF384F54}" type="datetime1">
              <a:rPr lang="nl-BE" smtClean="0"/>
              <a:t>20/10/2022</a:t>
            </a:fld>
            <a:endParaRPr lang="nl-BE" dirty="0"/>
          </a:p>
        </p:txBody>
      </p:sp>
      <p:sp>
        <p:nvSpPr>
          <p:cNvPr id="5" name="Tijdelijke aanduiding voor voettekst 4">
            <a:extLst>
              <a:ext uri="{FF2B5EF4-FFF2-40B4-BE49-F238E27FC236}">
                <a16:creationId xmlns:a16="http://schemas.microsoft.com/office/drawing/2014/main" id="{3127686B-E27C-4FC9-B284-1185D433DA03}"/>
              </a:ext>
            </a:extLst>
          </p:cNvPr>
          <p:cNvSpPr>
            <a:spLocks noGrp="1"/>
          </p:cNvSpPr>
          <p:nvPr>
            <p:ph type="ftr" sz="quarter" idx="3"/>
          </p:nvPr>
        </p:nvSpPr>
        <p:spPr>
          <a:xfrm>
            <a:off x="4296000" y="6475084"/>
            <a:ext cx="3600000" cy="234000"/>
          </a:xfrm>
          <a:prstGeom prst="rect">
            <a:avLst/>
          </a:prstGeom>
          <a:noFill/>
        </p:spPr>
        <p:txBody>
          <a:bodyPr vert="horz" wrap="none" lIns="108000" tIns="18000" rIns="108000" bIns="0" rtlCol="0" anchor="ctr" anchorCtr="0">
            <a:normAutofit/>
          </a:bodyPr>
          <a:lstStyle>
            <a:lvl1pPr algn="ctr">
              <a:defRPr sz="950" cap="all" spc="10" baseline="0">
                <a:solidFill>
                  <a:srgbClr val="969696"/>
                </a:solidFill>
                <a:latin typeface="+mj-lt"/>
              </a:defRPr>
            </a:lvl1pPr>
          </a:lstStyle>
          <a:p>
            <a:r>
              <a:rPr lang="en-US" dirty="0" err="1"/>
              <a:t>Voettekst</a:t>
            </a:r>
            <a:endParaRPr lang="nl-BE" sz="950" dirty="0"/>
          </a:p>
        </p:txBody>
      </p:sp>
      <p:sp>
        <p:nvSpPr>
          <p:cNvPr id="11" name="Tijdelijke aanduiding voor dianummer 5">
            <a:extLst>
              <a:ext uri="{FF2B5EF4-FFF2-40B4-BE49-F238E27FC236}">
                <a16:creationId xmlns:a16="http://schemas.microsoft.com/office/drawing/2014/main" id="{23B437C9-873E-486F-B7A9-1823BA032797}"/>
              </a:ext>
            </a:extLst>
          </p:cNvPr>
          <p:cNvSpPr>
            <a:spLocks noGrp="1"/>
          </p:cNvSpPr>
          <p:nvPr>
            <p:ph type="sldNum" sz="quarter" idx="4"/>
          </p:nvPr>
        </p:nvSpPr>
        <p:spPr>
          <a:xfrm flipH="1">
            <a:off x="11364000" y="6030000"/>
            <a:ext cx="828000" cy="828000"/>
          </a:xfrm>
          <a:prstGeom prst="rtTriangle">
            <a:avLst/>
          </a:prstGeom>
          <a:solidFill>
            <a:srgbClr val="009CAB"/>
          </a:solidFill>
          <a:ln w="22860">
            <a:noFill/>
          </a:ln>
        </p:spPr>
        <p:txBody>
          <a:bodyPr wrap="none" lIns="0" tIns="0" rIns="0" bIns="108000" anchor="b" anchorCtr="0">
            <a:noAutofit/>
          </a:bodyPr>
          <a:lstStyle>
            <a:lvl1pPr algn="ctr">
              <a:defRPr sz="1200" spc="20" baseline="0">
                <a:solidFill>
                  <a:schemeClr val="bg1"/>
                </a:solidFill>
                <a:latin typeface="Poppins Light" panose="00000400000000000000" pitchFamily="2" charset="0"/>
                <a:cs typeface="Poppins Light" panose="00000400000000000000" pitchFamily="2" charset="0"/>
              </a:defRPr>
            </a:lvl1pPr>
          </a:lstStyle>
          <a:p>
            <a:fld id="{763F2D79-C75E-42E1-AD06-AE3EAB2BE1D7}" type="slidenum">
              <a:rPr lang="nl-BE" smtClean="0"/>
              <a:pPr/>
              <a:t>‹nr.›</a:t>
            </a:fld>
            <a:endParaRPr lang="nl-BE" sz="1200" dirty="0"/>
          </a:p>
        </p:txBody>
      </p:sp>
    </p:spTree>
    <p:extLst>
      <p:ext uri="{BB962C8B-B14F-4D97-AF65-F5344CB8AC3E}">
        <p14:creationId xmlns:p14="http://schemas.microsoft.com/office/powerpoint/2010/main" val="1375580336"/>
      </p:ext>
    </p:extLst>
  </p:cSld>
  <p:clrMap bg1="lt1" tx1="dk1" bg2="lt2" tx2="dk2" accent1="accent1" accent2="accent2" accent3="accent3" accent4="accent4" accent5="accent5" accent6="accent6" hlink="hlink" folHlink="folHlink"/>
  <p:sldLayoutIdLst>
    <p:sldLayoutId id="2147483683" r:id="rId1"/>
    <p:sldLayoutId id="2147483682" r:id="rId2"/>
    <p:sldLayoutId id="2147483703" r:id="rId3"/>
    <p:sldLayoutId id="2147483704" r:id="rId4"/>
    <p:sldLayoutId id="2147483649" r:id="rId5"/>
    <p:sldLayoutId id="2147483688" r:id="rId6"/>
    <p:sldLayoutId id="2147483701" r:id="rId7"/>
    <p:sldLayoutId id="2147483702" r:id="rId8"/>
    <p:sldLayoutId id="2147483698" r:id="rId9"/>
    <p:sldLayoutId id="2147483706" r:id="rId10"/>
    <p:sldLayoutId id="2147483699" r:id="rId11"/>
    <p:sldLayoutId id="2147483707" r:id="rId12"/>
    <p:sldLayoutId id="2147483695" r:id="rId13"/>
    <p:sldLayoutId id="2147483700" r:id="rId14"/>
    <p:sldLayoutId id="2147483692" r:id="rId15"/>
    <p:sldLayoutId id="2147483684" r:id="rId16"/>
    <p:sldLayoutId id="2147483697" r:id="rId17"/>
    <p:sldLayoutId id="2147483696" r:id="rId18"/>
    <p:sldLayoutId id="2147483690" r:id="rId19"/>
    <p:sldLayoutId id="2147483691" r:id="rId20"/>
    <p:sldLayoutId id="2147483708" r:id="rId21"/>
    <p:sldLayoutId id="2147483677" r:id="rId22"/>
    <p:sldLayoutId id="2147483660" r:id="rId23"/>
    <p:sldLayoutId id="2147483675" r:id="rId24"/>
    <p:sldLayoutId id="2147483678" r:id="rId25"/>
    <p:sldLayoutId id="2147483679" r:id="rId26"/>
    <p:sldLayoutId id="2147483687" r:id="rId27"/>
    <p:sldLayoutId id="2147483674" r:id="rId28"/>
    <p:sldLayoutId id="2147483705" r:id="rId29"/>
    <p:sldLayoutId id="2147483685" r:id="rId30"/>
    <p:sldLayoutId id="2147483686" r:id="rId31"/>
    <p:sldLayoutId id="2147483676" r:id="rId32"/>
    <p:sldLayoutId id="2147483709" r:id="rId33"/>
    <p:sldLayoutId id="2147483655" r:id="rId34"/>
    <p:sldLayoutId id="2147483710" r:id="rId35"/>
    <p:sldLayoutId id="2147483711" r:id="rId36"/>
  </p:sldLayoutIdLst>
  <p:hf hdr="0" ftr="0" dt="0"/>
  <p:txStyles>
    <p:titleStyle>
      <a:lvl1pPr algn="l" defTabSz="914400" rtl="0" eaLnBrk="1" latinLnBrk="0" hangingPunct="1">
        <a:lnSpc>
          <a:spcPct val="90000"/>
        </a:lnSpc>
        <a:spcBef>
          <a:spcPct val="0"/>
        </a:spcBef>
        <a:buNone/>
        <a:defRPr sz="4400" kern="1200">
          <a:solidFill>
            <a:srgbClr val="3C3C3C"/>
          </a:solidFill>
          <a:latin typeface="Poppins ExtraLight" panose="00000300000000000000" pitchFamily="2" charset="0"/>
          <a:ea typeface="+mj-ea"/>
          <a:cs typeface="Poppins ExtraLight" panose="00000300000000000000" pitchFamily="2" charset="0"/>
        </a:defRPr>
      </a:lvl1pPr>
    </p:titleStyle>
    <p:bodyStyle>
      <a:lvl1pPr marL="0" indent="0" algn="l" defTabSz="914400" rtl="0" eaLnBrk="1" latinLnBrk="0" hangingPunct="1">
        <a:lnSpc>
          <a:spcPct val="90000"/>
        </a:lnSpc>
        <a:spcBef>
          <a:spcPts val="0"/>
        </a:spcBef>
        <a:spcAft>
          <a:spcPts val="0"/>
        </a:spcAft>
        <a:buClr>
          <a:srgbClr val="F04C25"/>
        </a:buClr>
        <a:buSzPct val="75000"/>
        <a:buFont typeface="Wingdings" panose="05000000000000000000" pitchFamily="2" charset="2"/>
        <a:buNone/>
        <a:defRPr sz="2800" kern="1200">
          <a:solidFill>
            <a:srgbClr val="3C3C3C"/>
          </a:solidFill>
          <a:latin typeface="Nunito ExtraLight" panose="00000300000000000000" pitchFamily="2" charset="0"/>
          <a:ea typeface="+mn-ea"/>
          <a:cs typeface="+mn-cs"/>
        </a:defRPr>
      </a:lvl1pPr>
      <a:lvl2pPr marL="360000" indent="-360000" algn="l" defTabSz="914400" rtl="0" eaLnBrk="1" latinLnBrk="0" hangingPunct="1">
        <a:lnSpc>
          <a:spcPct val="90000"/>
        </a:lnSpc>
        <a:spcBef>
          <a:spcPts val="200"/>
        </a:spcBef>
        <a:spcAft>
          <a:spcPts val="200"/>
        </a:spcAft>
        <a:buClr>
          <a:srgbClr val="F04C25"/>
        </a:buClr>
        <a:buSzPct val="75000"/>
        <a:buFont typeface="Wingdings" panose="05000000000000000000" pitchFamily="2" charset="2"/>
        <a:buChar char="æ"/>
        <a:defRPr sz="2800" kern="1200">
          <a:solidFill>
            <a:srgbClr val="3C3C3C"/>
          </a:solidFill>
          <a:latin typeface="Nunito ExtraLight" panose="00000300000000000000" pitchFamily="2" charset="0"/>
          <a:ea typeface="+mn-ea"/>
          <a:cs typeface="+mn-cs"/>
        </a:defRPr>
      </a:lvl2pPr>
      <a:lvl3pPr marL="720000" indent="-360000" algn="l" defTabSz="914400" rtl="0" eaLnBrk="1" latinLnBrk="0" hangingPunct="1">
        <a:lnSpc>
          <a:spcPct val="90000"/>
        </a:lnSpc>
        <a:spcBef>
          <a:spcPts val="200"/>
        </a:spcBef>
        <a:spcAft>
          <a:spcPts val="200"/>
        </a:spcAft>
        <a:buClr>
          <a:srgbClr val="F04C25"/>
        </a:buClr>
        <a:buSzPct val="70000"/>
        <a:buFont typeface="Wingdings" panose="05000000000000000000" pitchFamily="2" charset="2"/>
        <a:buChar char=""/>
        <a:defRPr sz="2800" kern="1200">
          <a:solidFill>
            <a:srgbClr val="3C3C3C"/>
          </a:solidFill>
          <a:latin typeface="Nunito ExtraLight" panose="00000300000000000000" pitchFamily="2" charset="0"/>
          <a:ea typeface="+mn-ea"/>
          <a:cs typeface="+mn-cs"/>
        </a:defRPr>
      </a:lvl3pPr>
      <a:lvl4pPr marL="1044000" indent="-324000" algn="l" defTabSz="914400" rtl="0" eaLnBrk="1" latinLnBrk="0" hangingPunct="1">
        <a:lnSpc>
          <a:spcPct val="90000"/>
        </a:lnSpc>
        <a:spcBef>
          <a:spcPts val="200"/>
        </a:spcBef>
        <a:spcAft>
          <a:spcPts val="200"/>
        </a:spcAft>
        <a:buClr>
          <a:srgbClr val="3C3C3C"/>
        </a:buClr>
        <a:buFont typeface="Nunito" panose="00000500000000000000" pitchFamily="2" charset="0"/>
        <a:buChar char="‐"/>
        <a:defRPr sz="2100" i="0" u="none" kern="1200">
          <a:solidFill>
            <a:srgbClr val="3C3C3C"/>
          </a:solidFill>
          <a:latin typeface="Nunito Light" panose="00000400000000000000" pitchFamily="2" charset="0"/>
          <a:ea typeface="+mn-ea"/>
          <a:cs typeface="+mn-cs"/>
        </a:defRPr>
      </a:lvl4pPr>
      <a:lvl5pPr marL="1224000" indent="-180000" algn="l" defTabSz="914400" rtl="0" eaLnBrk="1" latinLnBrk="0" hangingPunct="1">
        <a:lnSpc>
          <a:spcPct val="90000"/>
        </a:lnSpc>
        <a:spcBef>
          <a:spcPts val="300"/>
        </a:spcBef>
        <a:spcAft>
          <a:spcPts val="100"/>
        </a:spcAft>
        <a:buClr>
          <a:srgbClr val="3C3C3C"/>
        </a:buClr>
        <a:buSzPct val="120000"/>
        <a:buFont typeface="Nunito" panose="00000500000000000000" pitchFamily="2" charset="0"/>
        <a:buChar char="›"/>
        <a:defRPr sz="1700" kern="1200">
          <a:solidFill>
            <a:srgbClr val="3C3C3C"/>
          </a:solidFill>
          <a:latin typeface="Nunito Light" panose="000004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8.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8.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xml"/><Relationship Id="rId1" Type="http://schemas.openxmlformats.org/officeDocument/2006/relationships/slideLayout" Target="../slideLayouts/slideLayout28.xml"/><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8.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8.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8.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8.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49FC4B-F96E-4BF9-B61B-743613DA2358}"/>
              </a:ext>
            </a:extLst>
          </p:cNvPr>
          <p:cNvSpPr>
            <a:spLocks noGrp="1"/>
          </p:cNvSpPr>
          <p:nvPr>
            <p:ph type="title"/>
          </p:nvPr>
        </p:nvSpPr>
        <p:spPr/>
        <p:txBody>
          <a:bodyPr>
            <a:normAutofit fontScale="90000"/>
          </a:bodyPr>
          <a:lstStyle/>
          <a:p>
            <a:br>
              <a:rPr lang="nl-BE" sz="6600" b="1" dirty="0"/>
            </a:br>
            <a:r>
              <a:rPr lang="nl-BE" sz="6600" b="1" dirty="0" err="1"/>
              <a:t>Repository</a:t>
            </a:r>
            <a:r>
              <a:rPr lang="nl-BE" sz="6600" b="1" dirty="0"/>
              <a:t> </a:t>
            </a:r>
            <a:r>
              <a:rPr lang="nl-BE" sz="6600" b="1" dirty="0" err="1"/>
              <a:t>Pattern</a:t>
            </a:r>
            <a:r>
              <a:rPr lang="nl-BE" sz="6600" b="1" dirty="0"/>
              <a:t> (Part 2)</a:t>
            </a:r>
            <a:endParaRPr lang="en-GB" sz="6600" b="1" dirty="0"/>
          </a:p>
        </p:txBody>
      </p:sp>
      <p:sp>
        <p:nvSpPr>
          <p:cNvPr id="4" name="Lightning Bolt 3">
            <a:extLst>
              <a:ext uri="{FF2B5EF4-FFF2-40B4-BE49-F238E27FC236}">
                <a16:creationId xmlns:a16="http://schemas.microsoft.com/office/drawing/2014/main" id="{177C3616-E1DB-4112-84A8-DBF02179A17E}"/>
              </a:ext>
            </a:extLst>
          </p:cNvPr>
          <p:cNvSpPr/>
          <p:nvPr/>
        </p:nvSpPr>
        <p:spPr>
          <a:xfrm>
            <a:off x="0" y="0"/>
            <a:ext cx="0" cy="0"/>
          </a:xfrm>
          <a:prstGeom prst="lightningBol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Lightning Bolt 4">
            <a:extLst>
              <a:ext uri="{FF2B5EF4-FFF2-40B4-BE49-F238E27FC236}">
                <a16:creationId xmlns:a16="http://schemas.microsoft.com/office/drawing/2014/main" id="{BA5AC574-3E02-48EB-8AB8-310F16783776}"/>
              </a:ext>
            </a:extLst>
          </p:cNvPr>
          <p:cNvSpPr/>
          <p:nvPr/>
        </p:nvSpPr>
        <p:spPr>
          <a:xfrm>
            <a:off x="0" y="0"/>
            <a:ext cx="0" cy="0"/>
          </a:xfrm>
          <a:prstGeom prst="lightningBol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Lightning Bolt 6">
            <a:extLst>
              <a:ext uri="{FF2B5EF4-FFF2-40B4-BE49-F238E27FC236}">
                <a16:creationId xmlns:a16="http://schemas.microsoft.com/office/drawing/2014/main" id="{44CC8BE8-2297-4C62-B7B4-62A5C7324509}"/>
              </a:ext>
            </a:extLst>
          </p:cNvPr>
          <p:cNvSpPr/>
          <p:nvPr/>
        </p:nvSpPr>
        <p:spPr>
          <a:xfrm>
            <a:off x="0" y="0"/>
            <a:ext cx="0" cy="0"/>
          </a:xfrm>
          <a:prstGeom prst="lightningBol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Lightning Bolt 7">
            <a:extLst>
              <a:ext uri="{FF2B5EF4-FFF2-40B4-BE49-F238E27FC236}">
                <a16:creationId xmlns:a16="http://schemas.microsoft.com/office/drawing/2014/main" id="{775D0C23-371A-4B08-A9F0-FB58F46D2626}"/>
              </a:ext>
            </a:extLst>
          </p:cNvPr>
          <p:cNvSpPr/>
          <p:nvPr/>
        </p:nvSpPr>
        <p:spPr>
          <a:xfrm>
            <a:off x="0" y="0"/>
            <a:ext cx="0" cy="0"/>
          </a:xfrm>
          <a:prstGeom prst="lightningBol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Slide Number Placeholder 2">
            <a:extLst>
              <a:ext uri="{FF2B5EF4-FFF2-40B4-BE49-F238E27FC236}">
                <a16:creationId xmlns:a16="http://schemas.microsoft.com/office/drawing/2014/main" id="{6B1252D8-B065-4573-9817-DF216F73416E}"/>
              </a:ext>
            </a:extLst>
          </p:cNvPr>
          <p:cNvSpPr>
            <a:spLocks noGrp="1"/>
          </p:cNvSpPr>
          <p:nvPr>
            <p:ph type="sldNum" sz="quarter" idx="12"/>
          </p:nvPr>
        </p:nvSpPr>
        <p:spPr/>
        <p:txBody>
          <a:bodyPr/>
          <a:lstStyle/>
          <a:p>
            <a:fld id="{763F2D79-C75E-42E1-AD06-AE3EAB2BE1D7}" type="slidenum">
              <a:rPr lang="nl-BE" smtClean="0"/>
              <a:pPr/>
              <a:t>1</a:t>
            </a:fld>
            <a:endParaRPr lang="nl-BE" dirty="0"/>
          </a:p>
        </p:txBody>
      </p:sp>
      <p:sp>
        <p:nvSpPr>
          <p:cNvPr id="10" name="Tijdelijke aanduiding voor tekst 9">
            <a:extLst>
              <a:ext uri="{FF2B5EF4-FFF2-40B4-BE49-F238E27FC236}">
                <a16:creationId xmlns:a16="http://schemas.microsoft.com/office/drawing/2014/main" id="{FEC6E6F3-973E-3DFD-147A-1FAA99AE13F7}"/>
              </a:ext>
            </a:extLst>
          </p:cNvPr>
          <p:cNvSpPr>
            <a:spLocks noGrp="1"/>
          </p:cNvSpPr>
          <p:nvPr>
            <p:ph type="body" idx="1"/>
          </p:nvPr>
        </p:nvSpPr>
        <p:spPr>
          <a:xfrm>
            <a:off x="0" y="3895153"/>
            <a:ext cx="12193200" cy="1117907"/>
          </a:xfrm>
        </p:spPr>
        <p:txBody>
          <a:bodyPr/>
          <a:lstStyle/>
          <a:p>
            <a:r>
              <a:rPr lang="nl-BE" sz="2400" b="1" dirty="0"/>
              <a:t>.NET Development</a:t>
            </a:r>
            <a:endParaRPr lang="nl-BE" dirty="0"/>
          </a:p>
        </p:txBody>
      </p:sp>
    </p:spTree>
    <p:extLst>
      <p:ext uri="{BB962C8B-B14F-4D97-AF65-F5344CB8AC3E}">
        <p14:creationId xmlns:p14="http://schemas.microsoft.com/office/powerpoint/2010/main" val="15042462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D7C61E0-7EAE-4551-B61E-568A1A5FE761}"/>
              </a:ext>
            </a:extLst>
          </p:cNvPr>
          <p:cNvSpPr>
            <a:spLocks noGrp="1"/>
          </p:cNvSpPr>
          <p:nvPr>
            <p:ph type="body" sz="quarter" idx="17"/>
          </p:nvPr>
        </p:nvSpPr>
        <p:spPr/>
        <p:txBody>
          <a:bodyPr/>
          <a:lstStyle/>
          <a:p>
            <a:pPr lvl="1"/>
            <a:r>
              <a:rPr lang="en-US" altLang="en-US" dirty="0"/>
              <a:t>Delete the </a:t>
            </a:r>
            <a:r>
              <a:rPr lang="en-US" altLang="en-US" dirty="0" err="1"/>
              <a:t>MovieRepository</a:t>
            </a:r>
            <a:r>
              <a:rPr lang="en-US" altLang="en-US" dirty="0"/>
              <a:t> from the DAL</a:t>
            </a:r>
          </a:p>
          <a:p>
            <a:endParaRPr lang="en-US" altLang="en-US" dirty="0"/>
          </a:p>
          <a:p>
            <a:pPr lvl="1"/>
            <a:r>
              <a:rPr lang="nl-BE" altLang="en-US" dirty="0"/>
              <a:t>Do </a:t>
            </a:r>
            <a:r>
              <a:rPr lang="nl-BE" altLang="en-US" dirty="0" err="1"/>
              <a:t>the</a:t>
            </a:r>
            <a:r>
              <a:rPr lang="nl-BE" altLang="en-US" dirty="0"/>
              <a:t> </a:t>
            </a:r>
            <a:r>
              <a:rPr lang="nl-BE" altLang="en-US" dirty="0" err="1"/>
              <a:t>same</a:t>
            </a:r>
            <a:r>
              <a:rPr lang="nl-BE" altLang="en-US" dirty="0"/>
              <a:t> </a:t>
            </a:r>
            <a:r>
              <a:rPr lang="nl-BE" altLang="en-US" dirty="0" err="1"/>
              <a:t>modifications</a:t>
            </a:r>
            <a:r>
              <a:rPr lang="nl-BE" altLang="en-US" dirty="0"/>
              <a:t> </a:t>
            </a:r>
            <a:r>
              <a:rPr lang="nl-BE" altLang="en-US" dirty="0" err="1"/>
              <a:t>for</a:t>
            </a:r>
            <a:r>
              <a:rPr lang="nl-BE" altLang="en-US" dirty="0"/>
              <a:t> </a:t>
            </a:r>
            <a:r>
              <a:rPr lang="nl-BE" altLang="en-US" dirty="0" err="1"/>
              <a:t>the</a:t>
            </a:r>
            <a:r>
              <a:rPr lang="nl-BE" altLang="en-US" dirty="0"/>
              <a:t> </a:t>
            </a:r>
            <a:r>
              <a:rPr lang="nl-BE" altLang="en-US" dirty="0" err="1"/>
              <a:t>MoviesController</a:t>
            </a:r>
            <a:r>
              <a:rPr lang="nl-BE" altLang="en-US" dirty="0"/>
              <a:t>!</a:t>
            </a:r>
            <a:endParaRPr lang="nl-BE" dirty="0"/>
          </a:p>
          <a:p>
            <a:endParaRPr lang="en-GB" dirty="0"/>
          </a:p>
        </p:txBody>
      </p:sp>
      <p:sp>
        <p:nvSpPr>
          <p:cNvPr id="3" name="Title 2">
            <a:extLst>
              <a:ext uri="{FF2B5EF4-FFF2-40B4-BE49-F238E27FC236}">
                <a16:creationId xmlns:a16="http://schemas.microsoft.com/office/drawing/2014/main" id="{E0FC6225-2507-4BFA-8C27-12AAE0D42E0B}"/>
              </a:ext>
            </a:extLst>
          </p:cNvPr>
          <p:cNvSpPr>
            <a:spLocks noGrp="1"/>
          </p:cNvSpPr>
          <p:nvPr>
            <p:ph type="title"/>
          </p:nvPr>
        </p:nvSpPr>
        <p:spPr/>
        <p:txBody>
          <a:bodyPr/>
          <a:lstStyle/>
          <a:p>
            <a:r>
              <a:rPr lang="nl-BE" dirty="0"/>
              <a:t>Let </a:t>
            </a:r>
            <a:r>
              <a:rPr lang="nl-BE" dirty="0" err="1"/>
              <a:t>the</a:t>
            </a:r>
            <a:r>
              <a:rPr lang="nl-BE" dirty="0"/>
              <a:t> </a:t>
            </a:r>
            <a:r>
              <a:rPr lang="nl-BE" dirty="0" err="1"/>
              <a:t>MoviesController</a:t>
            </a:r>
            <a:r>
              <a:rPr lang="nl-BE" dirty="0"/>
              <a:t> </a:t>
            </a:r>
            <a:r>
              <a:rPr lang="nl-BE" dirty="0" err="1"/>
              <a:t>use</a:t>
            </a:r>
            <a:r>
              <a:rPr lang="nl-BE" dirty="0"/>
              <a:t> </a:t>
            </a:r>
            <a:r>
              <a:rPr lang="nl-BE" dirty="0" err="1"/>
              <a:t>the</a:t>
            </a:r>
            <a:r>
              <a:rPr lang="nl-BE" dirty="0"/>
              <a:t> </a:t>
            </a:r>
            <a:r>
              <a:rPr lang="nl-BE" dirty="0" err="1"/>
              <a:t>generic</a:t>
            </a:r>
            <a:r>
              <a:rPr lang="nl-BE" dirty="0"/>
              <a:t> </a:t>
            </a:r>
            <a:r>
              <a:rPr lang="nl-BE" dirty="0" err="1"/>
              <a:t>repository</a:t>
            </a:r>
            <a:endParaRPr lang="en-GB" dirty="0"/>
          </a:p>
        </p:txBody>
      </p:sp>
      <p:pic>
        <p:nvPicPr>
          <p:cNvPr id="6" name="Picture 5">
            <a:extLst>
              <a:ext uri="{FF2B5EF4-FFF2-40B4-BE49-F238E27FC236}">
                <a16:creationId xmlns:a16="http://schemas.microsoft.com/office/drawing/2014/main" id="{741CAFD3-0174-45D9-A8CB-0277B1CA9E0D}"/>
              </a:ext>
            </a:extLst>
          </p:cNvPr>
          <p:cNvPicPr>
            <a:picLocks noChangeAspect="1"/>
          </p:cNvPicPr>
          <p:nvPr/>
        </p:nvPicPr>
        <p:blipFill>
          <a:blip r:embed="rId2"/>
          <a:stretch>
            <a:fillRect/>
          </a:stretch>
        </p:blipFill>
        <p:spPr>
          <a:xfrm>
            <a:off x="8020551" y="1783932"/>
            <a:ext cx="2190750" cy="619125"/>
          </a:xfrm>
          <a:prstGeom prst="rect">
            <a:avLst/>
          </a:prstGeom>
        </p:spPr>
      </p:pic>
      <p:sp>
        <p:nvSpPr>
          <p:cNvPr id="4" name="Slide Number Placeholder 3">
            <a:extLst>
              <a:ext uri="{FF2B5EF4-FFF2-40B4-BE49-F238E27FC236}">
                <a16:creationId xmlns:a16="http://schemas.microsoft.com/office/drawing/2014/main" id="{F019902C-CF3F-4119-B23B-55268C82138C}"/>
              </a:ext>
            </a:extLst>
          </p:cNvPr>
          <p:cNvSpPr>
            <a:spLocks noGrp="1"/>
          </p:cNvSpPr>
          <p:nvPr>
            <p:ph type="sldNum" sz="quarter" idx="16"/>
          </p:nvPr>
        </p:nvSpPr>
        <p:spPr/>
        <p:txBody>
          <a:bodyPr/>
          <a:lstStyle/>
          <a:p>
            <a:fld id="{763F2D79-C75E-42E1-AD06-AE3EAB2BE1D7}" type="slidenum">
              <a:rPr lang="nl-BE" smtClean="0"/>
              <a:pPr/>
              <a:t>10</a:t>
            </a:fld>
            <a:endParaRPr lang="nl-BE" sz="1200" dirty="0"/>
          </a:p>
        </p:txBody>
      </p:sp>
    </p:spTree>
    <p:extLst>
      <p:ext uri="{BB962C8B-B14F-4D97-AF65-F5344CB8AC3E}">
        <p14:creationId xmlns:p14="http://schemas.microsoft.com/office/powerpoint/2010/main" val="27412443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A0E54EB-8682-413C-92E6-10AC6FE1D8FB}"/>
              </a:ext>
            </a:extLst>
          </p:cNvPr>
          <p:cNvSpPr>
            <a:spLocks noGrp="1"/>
          </p:cNvSpPr>
          <p:nvPr>
            <p:ph type="body" sz="quarter" idx="17"/>
          </p:nvPr>
        </p:nvSpPr>
        <p:spPr/>
        <p:txBody>
          <a:bodyPr/>
          <a:lstStyle/>
          <a:p>
            <a:r>
              <a:rPr lang="nl-BE" dirty="0" err="1"/>
              <a:t>All</a:t>
            </a:r>
            <a:r>
              <a:rPr lang="nl-BE" dirty="0"/>
              <a:t> actions </a:t>
            </a:r>
            <a:r>
              <a:rPr lang="nl-BE" dirty="0" err="1"/>
              <a:t>should</a:t>
            </a:r>
            <a:r>
              <a:rPr lang="nl-BE" dirty="0"/>
              <a:t> </a:t>
            </a:r>
            <a:r>
              <a:rPr lang="nl-BE" dirty="0" err="1"/>
              <a:t>work</a:t>
            </a:r>
            <a:r>
              <a:rPr lang="nl-BE" dirty="0"/>
              <a:t> </a:t>
            </a:r>
            <a:r>
              <a:rPr lang="nl-BE" dirty="0" err="1"/>
              <a:t>identically</a:t>
            </a:r>
            <a:r>
              <a:rPr lang="nl-BE" dirty="0"/>
              <a:t>.  The </a:t>
            </a:r>
            <a:r>
              <a:rPr lang="nl-BE" dirty="0" err="1"/>
              <a:t>main</a:t>
            </a:r>
            <a:r>
              <a:rPr lang="nl-BE" dirty="0"/>
              <a:t> </a:t>
            </a:r>
            <a:r>
              <a:rPr lang="nl-BE" dirty="0" err="1"/>
              <a:t>difference</a:t>
            </a:r>
            <a:r>
              <a:rPr lang="nl-BE" dirty="0"/>
              <a:t> is </a:t>
            </a:r>
            <a:r>
              <a:rPr lang="nl-BE" dirty="0" err="1"/>
              <a:t>now</a:t>
            </a:r>
            <a:r>
              <a:rPr lang="nl-BE" dirty="0"/>
              <a:t> </a:t>
            </a:r>
            <a:r>
              <a:rPr lang="nl-BE" dirty="0" err="1"/>
              <a:t>that</a:t>
            </a:r>
            <a:r>
              <a:rPr lang="nl-BE" dirty="0"/>
              <a:t> </a:t>
            </a:r>
            <a:r>
              <a:rPr lang="nl-BE" dirty="0" err="1"/>
              <a:t>the</a:t>
            </a:r>
            <a:r>
              <a:rPr lang="nl-BE" dirty="0"/>
              <a:t> controller calls </a:t>
            </a:r>
            <a:r>
              <a:rPr lang="nl-BE" dirty="0" err="1"/>
              <a:t>the</a:t>
            </a:r>
            <a:r>
              <a:rPr lang="nl-BE" dirty="0"/>
              <a:t> </a:t>
            </a:r>
            <a:r>
              <a:rPr lang="nl-BE" i="1" dirty="0" err="1">
                <a:solidFill>
                  <a:srgbClr val="2194BF"/>
                </a:solidFill>
              </a:rPr>
              <a:t>GenericRepository</a:t>
            </a:r>
            <a:r>
              <a:rPr lang="nl-BE" dirty="0"/>
              <a:t> </a:t>
            </a:r>
            <a:r>
              <a:rPr lang="nl-BE" dirty="0" err="1"/>
              <a:t>for</a:t>
            </a:r>
            <a:r>
              <a:rPr lang="nl-BE" dirty="0"/>
              <a:t> </a:t>
            </a:r>
            <a:r>
              <a:rPr lang="nl-BE" dirty="0" err="1"/>
              <a:t>all</a:t>
            </a:r>
            <a:r>
              <a:rPr lang="nl-BE" dirty="0"/>
              <a:t> data transactions.</a:t>
            </a:r>
            <a:endParaRPr lang="en-GB" dirty="0"/>
          </a:p>
        </p:txBody>
      </p:sp>
      <p:sp>
        <p:nvSpPr>
          <p:cNvPr id="3" name="Title 2">
            <a:extLst>
              <a:ext uri="{FF2B5EF4-FFF2-40B4-BE49-F238E27FC236}">
                <a16:creationId xmlns:a16="http://schemas.microsoft.com/office/drawing/2014/main" id="{9D09BC2A-7E0A-4AD4-BBBA-F0EE7B7150A1}"/>
              </a:ext>
            </a:extLst>
          </p:cNvPr>
          <p:cNvSpPr>
            <a:spLocks noGrp="1"/>
          </p:cNvSpPr>
          <p:nvPr>
            <p:ph type="title"/>
          </p:nvPr>
        </p:nvSpPr>
        <p:spPr/>
        <p:txBody>
          <a:bodyPr/>
          <a:lstStyle/>
          <a:p>
            <a:r>
              <a:rPr lang="nl-BE" dirty="0"/>
              <a:t>Test </a:t>
            </a:r>
            <a:r>
              <a:rPr lang="nl-BE" dirty="0" err="1"/>
              <a:t>AllRatings</a:t>
            </a:r>
            <a:r>
              <a:rPr lang="nl-BE" dirty="0"/>
              <a:t> &amp; </a:t>
            </a:r>
            <a:r>
              <a:rPr lang="nl-BE" dirty="0" err="1"/>
              <a:t>AllMovies</a:t>
            </a:r>
            <a:endParaRPr lang="en-GB" dirty="0"/>
          </a:p>
        </p:txBody>
      </p:sp>
      <p:pic>
        <p:nvPicPr>
          <p:cNvPr id="4" name="Picture 3">
            <a:extLst>
              <a:ext uri="{FF2B5EF4-FFF2-40B4-BE49-F238E27FC236}">
                <a16:creationId xmlns:a16="http://schemas.microsoft.com/office/drawing/2014/main" id="{28E49A6C-EC0B-4B67-BD81-8B2FFDA507E7}"/>
              </a:ext>
            </a:extLst>
          </p:cNvPr>
          <p:cNvPicPr>
            <a:picLocks noChangeAspect="1"/>
          </p:cNvPicPr>
          <p:nvPr/>
        </p:nvPicPr>
        <p:blipFill rotWithShape="1">
          <a:blip r:embed="rId2"/>
          <a:srcRect l="2305"/>
          <a:stretch/>
        </p:blipFill>
        <p:spPr>
          <a:xfrm>
            <a:off x="2245733" y="3343711"/>
            <a:ext cx="3477175" cy="2381250"/>
          </a:xfrm>
          <a:prstGeom prst="rect">
            <a:avLst/>
          </a:prstGeom>
          <a:ln w="3175">
            <a:solidFill>
              <a:schemeClr val="tx1"/>
            </a:solidFill>
          </a:ln>
        </p:spPr>
      </p:pic>
      <p:pic>
        <p:nvPicPr>
          <p:cNvPr id="5" name="Picture 4">
            <a:extLst>
              <a:ext uri="{FF2B5EF4-FFF2-40B4-BE49-F238E27FC236}">
                <a16:creationId xmlns:a16="http://schemas.microsoft.com/office/drawing/2014/main" id="{31786BAA-B603-4F4B-932F-72D454FEE7A7}"/>
              </a:ext>
            </a:extLst>
          </p:cNvPr>
          <p:cNvPicPr>
            <a:picLocks noChangeAspect="1"/>
          </p:cNvPicPr>
          <p:nvPr/>
        </p:nvPicPr>
        <p:blipFill>
          <a:blip r:embed="rId3"/>
          <a:stretch>
            <a:fillRect/>
          </a:stretch>
        </p:blipFill>
        <p:spPr>
          <a:xfrm>
            <a:off x="6064004" y="3343711"/>
            <a:ext cx="3477175" cy="2501002"/>
          </a:xfrm>
          <a:prstGeom prst="rect">
            <a:avLst/>
          </a:prstGeom>
          <a:ln w="3175">
            <a:solidFill>
              <a:schemeClr val="tx1"/>
            </a:solidFill>
          </a:ln>
        </p:spPr>
      </p:pic>
      <p:sp>
        <p:nvSpPr>
          <p:cNvPr id="7" name="Slide Number Placeholder 6">
            <a:extLst>
              <a:ext uri="{FF2B5EF4-FFF2-40B4-BE49-F238E27FC236}">
                <a16:creationId xmlns:a16="http://schemas.microsoft.com/office/drawing/2014/main" id="{309B7463-673A-48BD-B75D-D231B2F74F87}"/>
              </a:ext>
            </a:extLst>
          </p:cNvPr>
          <p:cNvSpPr>
            <a:spLocks noGrp="1"/>
          </p:cNvSpPr>
          <p:nvPr>
            <p:ph type="sldNum" sz="quarter" idx="16"/>
          </p:nvPr>
        </p:nvSpPr>
        <p:spPr/>
        <p:txBody>
          <a:bodyPr/>
          <a:lstStyle/>
          <a:p>
            <a:fld id="{763F2D79-C75E-42E1-AD06-AE3EAB2BE1D7}" type="slidenum">
              <a:rPr lang="nl-BE" smtClean="0"/>
              <a:pPr/>
              <a:t>11</a:t>
            </a:fld>
            <a:endParaRPr lang="nl-BE" sz="1200" dirty="0"/>
          </a:p>
        </p:txBody>
      </p:sp>
    </p:spTree>
    <p:extLst>
      <p:ext uri="{BB962C8B-B14F-4D97-AF65-F5344CB8AC3E}">
        <p14:creationId xmlns:p14="http://schemas.microsoft.com/office/powerpoint/2010/main" val="34257812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A0E54EB-8682-413C-92E6-10AC6FE1D8FB}"/>
              </a:ext>
            </a:extLst>
          </p:cNvPr>
          <p:cNvSpPr>
            <a:spLocks noGrp="1"/>
          </p:cNvSpPr>
          <p:nvPr>
            <p:ph type="body" sz="quarter" idx="17"/>
          </p:nvPr>
        </p:nvSpPr>
        <p:spPr/>
        <p:txBody>
          <a:bodyPr/>
          <a:lstStyle/>
          <a:p>
            <a:r>
              <a:rPr lang="nl-BE" dirty="0" err="1"/>
              <a:t>There</a:t>
            </a:r>
            <a:r>
              <a:rPr lang="nl-BE" dirty="0"/>
              <a:t> is </a:t>
            </a:r>
            <a:r>
              <a:rPr lang="nl-BE" dirty="0" err="1"/>
              <a:t>still</a:t>
            </a:r>
            <a:r>
              <a:rPr lang="nl-BE" dirty="0"/>
              <a:t> </a:t>
            </a:r>
            <a:r>
              <a:rPr lang="nl-BE" dirty="0" err="1"/>
              <a:t>an</a:t>
            </a:r>
            <a:r>
              <a:rPr lang="nl-BE" dirty="0"/>
              <a:t> issue </a:t>
            </a:r>
            <a:r>
              <a:rPr lang="nl-BE" dirty="0" err="1"/>
              <a:t>because</a:t>
            </a:r>
            <a:r>
              <a:rPr lang="nl-BE" dirty="0"/>
              <a:t> in </a:t>
            </a:r>
            <a:r>
              <a:rPr lang="nl-BE" dirty="0" err="1"/>
              <a:t>the</a:t>
            </a:r>
            <a:r>
              <a:rPr lang="nl-BE" dirty="0"/>
              <a:t> </a:t>
            </a:r>
            <a:r>
              <a:rPr lang="nl-BE" dirty="0" err="1"/>
              <a:t>generic</a:t>
            </a:r>
            <a:r>
              <a:rPr lang="nl-BE" dirty="0"/>
              <a:t> </a:t>
            </a:r>
            <a:r>
              <a:rPr lang="nl-BE" dirty="0" err="1"/>
              <a:t>repository</a:t>
            </a:r>
            <a:r>
              <a:rPr lang="nl-BE" dirty="0"/>
              <a:t> </a:t>
            </a:r>
            <a:r>
              <a:rPr lang="nl-BE" dirty="0" err="1"/>
              <a:t>the</a:t>
            </a:r>
            <a:r>
              <a:rPr lang="nl-BE" dirty="0"/>
              <a:t> </a:t>
            </a:r>
            <a:r>
              <a:rPr lang="nl-BE" dirty="0" err="1"/>
              <a:t>eager</a:t>
            </a:r>
            <a:r>
              <a:rPr lang="nl-BE" dirty="0"/>
              <a:t> </a:t>
            </a:r>
            <a:r>
              <a:rPr lang="nl-BE" dirty="0" err="1"/>
              <a:t>loading</a:t>
            </a:r>
            <a:r>
              <a:rPr lang="nl-BE" dirty="0"/>
              <a:t> (.</a:t>
            </a:r>
            <a:r>
              <a:rPr lang="nl-BE" dirty="0" err="1"/>
              <a:t>Include</a:t>
            </a:r>
            <a:r>
              <a:rPr lang="nl-BE" dirty="0"/>
              <a:t>) is </a:t>
            </a:r>
            <a:r>
              <a:rPr lang="nl-BE" dirty="0" err="1"/>
              <a:t>not</a:t>
            </a:r>
            <a:r>
              <a:rPr lang="nl-BE" dirty="0"/>
              <a:t> </a:t>
            </a:r>
            <a:r>
              <a:rPr lang="nl-BE" dirty="0" err="1"/>
              <a:t>available</a:t>
            </a:r>
            <a:r>
              <a:rPr lang="nl-BE" dirty="0"/>
              <a:t>. We </a:t>
            </a:r>
            <a:r>
              <a:rPr lang="nl-BE" dirty="0" err="1"/>
              <a:t>can't</a:t>
            </a:r>
            <a:r>
              <a:rPr lang="nl-BE" dirty="0"/>
              <a:t> </a:t>
            </a:r>
            <a:r>
              <a:rPr lang="nl-BE" dirty="0" err="1"/>
              <a:t>modify</a:t>
            </a:r>
            <a:r>
              <a:rPr lang="nl-BE" dirty="0"/>
              <a:t> </a:t>
            </a:r>
            <a:r>
              <a:rPr lang="nl-BE" dirty="0" err="1"/>
              <a:t>the</a:t>
            </a:r>
            <a:r>
              <a:rPr lang="nl-BE" dirty="0"/>
              <a:t> </a:t>
            </a:r>
            <a:r>
              <a:rPr lang="nl-BE" i="1" dirty="0" err="1">
                <a:solidFill>
                  <a:srgbClr val="C00000"/>
                </a:solidFill>
              </a:rPr>
              <a:t>GetByID</a:t>
            </a:r>
            <a:r>
              <a:rPr lang="nl-BE" dirty="0"/>
              <a:t> </a:t>
            </a:r>
            <a:r>
              <a:rPr lang="nl-BE" dirty="0" err="1"/>
              <a:t>from</a:t>
            </a:r>
            <a:r>
              <a:rPr lang="nl-BE" dirty="0"/>
              <a:t> </a:t>
            </a:r>
            <a:r>
              <a:rPr lang="nl-BE" dirty="0" err="1"/>
              <a:t>our</a:t>
            </a:r>
            <a:r>
              <a:rPr lang="nl-BE" dirty="0"/>
              <a:t> </a:t>
            </a:r>
            <a:r>
              <a:rPr lang="nl-BE" dirty="0" err="1"/>
              <a:t>MovieRepository</a:t>
            </a:r>
            <a:r>
              <a:rPr lang="nl-BE" dirty="0"/>
              <a:t> </a:t>
            </a:r>
            <a:r>
              <a:rPr lang="nl-BE" dirty="0" err="1"/>
              <a:t>anymore</a:t>
            </a:r>
            <a:r>
              <a:rPr lang="nl-BE" dirty="0"/>
              <a:t>.</a:t>
            </a:r>
            <a:endParaRPr lang="en-GB" dirty="0"/>
          </a:p>
        </p:txBody>
      </p:sp>
      <p:sp>
        <p:nvSpPr>
          <p:cNvPr id="3" name="Title 2">
            <a:extLst>
              <a:ext uri="{FF2B5EF4-FFF2-40B4-BE49-F238E27FC236}">
                <a16:creationId xmlns:a16="http://schemas.microsoft.com/office/drawing/2014/main" id="{9D09BC2A-7E0A-4AD4-BBBA-F0EE7B7150A1}"/>
              </a:ext>
            </a:extLst>
          </p:cNvPr>
          <p:cNvSpPr>
            <a:spLocks noGrp="1"/>
          </p:cNvSpPr>
          <p:nvPr>
            <p:ph type="title"/>
          </p:nvPr>
        </p:nvSpPr>
        <p:spPr/>
        <p:txBody>
          <a:bodyPr/>
          <a:lstStyle/>
          <a:p>
            <a:r>
              <a:rPr lang="nl-BE" dirty="0"/>
              <a:t>Test </a:t>
            </a:r>
            <a:r>
              <a:rPr lang="nl-BE" dirty="0" err="1"/>
              <a:t>AllRatings</a:t>
            </a:r>
            <a:r>
              <a:rPr lang="nl-BE" dirty="0"/>
              <a:t> &amp; </a:t>
            </a:r>
            <a:r>
              <a:rPr lang="nl-BE" dirty="0" err="1"/>
              <a:t>AllMovies</a:t>
            </a:r>
            <a:endParaRPr lang="en-GB" dirty="0"/>
          </a:p>
        </p:txBody>
      </p:sp>
      <p:pic>
        <p:nvPicPr>
          <p:cNvPr id="5" name="Picture 4">
            <a:extLst>
              <a:ext uri="{FF2B5EF4-FFF2-40B4-BE49-F238E27FC236}">
                <a16:creationId xmlns:a16="http://schemas.microsoft.com/office/drawing/2014/main" id="{31786BAA-B603-4F4B-932F-72D454FEE7A7}"/>
              </a:ext>
            </a:extLst>
          </p:cNvPr>
          <p:cNvPicPr>
            <a:picLocks noChangeAspect="1"/>
          </p:cNvPicPr>
          <p:nvPr/>
        </p:nvPicPr>
        <p:blipFill>
          <a:blip r:embed="rId2"/>
          <a:stretch>
            <a:fillRect/>
          </a:stretch>
        </p:blipFill>
        <p:spPr>
          <a:xfrm>
            <a:off x="2410073" y="3397045"/>
            <a:ext cx="3477175" cy="2501002"/>
          </a:xfrm>
          <a:prstGeom prst="rect">
            <a:avLst/>
          </a:prstGeom>
          <a:ln w="3175">
            <a:solidFill>
              <a:schemeClr val="tx1"/>
            </a:solidFill>
          </a:ln>
        </p:spPr>
      </p:pic>
      <p:pic>
        <p:nvPicPr>
          <p:cNvPr id="6" name="Picture 5">
            <a:extLst>
              <a:ext uri="{FF2B5EF4-FFF2-40B4-BE49-F238E27FC236}">
                <a16:creationId xmlns:a16="http://schemas.microsoft.com/office/drawing/2014/main" id="{5521D41D-C06C-40B0-A868-9B316AC31017}"/>
              </a:ext>
            </a:extLst>
          </p:cNvPr>
          <p:cNvPicPr>
            <a:picLocks noChangeAspect="1"/>
          </p:cNvPicPr>
          <p:nvPr/>
        </p:nvPicPr>
        <p:blipFill>
          <a:blip r:embed="rId3"/>
          <a:stretch>
            <a:fillRect/>
          </a:stretch>
        </p:blipFill>
        <p:spPr>
          <a:xfrm>
            <a:off x="6324417" y="3397045"/>
            <a:ext cx="3037196" cy="2391276"/>
          </a:xfrm>
          <a:prstGeom prst="rect">
            <a:avLst/>
          </a:prstGeom>
          <a:ln>
            <a:solidFill>
              <a:schemeClr val="tx1"/>
            </a:solidFill>
          </a:ln>
        </p:spPr>
      </p:pic>
      <p:sp>
        <p:nvSpPr>
          <p:cNvPr id="7" name="Rectangle 6">
            <a:extLst>
              <a:ext uri="{FF2B5EF4-FFF2-40B4-BE49-F238E27FC236}">
                <a16:creationId xmlns:a16="http://schemas.microsoft.com/office/drawing/2014/main" id="{0A460F33-F63B-434F-9B4D-85F9D17AE96D}"/>
              </a:ext>
            </a:extLst>
          </p:cNvPr>
          <p:cNvSpPr/>
          <p:nvPr/>
        </p:nvSpPr>
        <p:spPr>
          <a:xfrm>
            <a:off x="6112840" y="5514650"/>
            <a:ext cx="2959465" cy="471658"/>
          </a:xfrm>
          <a:prstGeom prst="rect">
            <a:avLst/>
          </a:prstGeom>
          <a:noFill/>
          <a:ln>
            <a:solidFill>
              <a:srgbClr val="F04C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a:extLst>
              <a:ext uri="{FF2B5EF4-FFF2-40B4-BE49-F238E27FC236}">
                <a16:creationId xmlns:a16="http://schemas.microsoft.com/office/drawing/2014/main" id="{DBAFCABD-A673-4098-9015-2092880786E8}"/>
              </a:ext>
            </a:extLst>
          </p:cNvPr>
          <p:cNvSpPr txBox="1"/>
          <p:nvPr/>
        </p:nvSpPr>
        <p:spPr>
          <a:xfrm>
            <a:off x="6232853" y="6106543"/>
            <a:ext cx="2959465" cy="369332"/>
          </a:xfrm>
          <a:prstGeom prst="rect">
            <a:avLst/>
          </a:prstGeom>
          <a:noFill/>
        </p:spPr>
        <p:txBody>
          <a:bodyPr wrap="none" rtlCol="0">
            <a:spAutoFit/>
          </a:bodyPr>
          <a:lstStyle/>
          <a:p>
            <a:r>
              <a:rPr lang="nl-BE" dirty="0">
                <a:solidFill>
                  <a:srgbClr val="FF0000"/>
                </a:solidFill>
              </a:rPr>
              <a:t>Rating Name is </a:t>
            </a:r>
            <a:r>
              <a:rPr lang="nl-BE" dirty="0" err="1">
                <a:solidFill>
                  <a:srgbClr val="FF0000"/>
                </a:solidFill>
              </a:rPr>
              <a:t>not</a:t>
            </a:r>
            <a:r>
              <a:rPr lang="nl-BE" dirty="0">
                <a:solidFill>
                  <a:srgbClr val="FF0000"/>
                </a:solidFill>
              </a:rPr>
              <a:t> </a:t>
            </a:r>
            <a:r>
              <a:rPr lang="nl-BE" dirty="0" err="1">
                <a:solidFill>
                  <a:srgbClr val="FF0000"/>
                </a:solidFill>
              </a:rPr>
              <a:t>loaded</a:t>
            </a:r>
            <a:r>
              <a:rPr lang="nl-BE" dirty="0">
                <a:solidFill>
                  <a:srgbClr val="FF0000"/>
                </a:solidFill>
              </a:rPr>
              <a:t>!</a:t>
            </a:r>
            <a:endParaRPr lang="en-GB" dirty="0">
              <a:solidFill>
                <a:srgbClr val="FF0000"/>
              </a:solidFill>
            </a:endParaRPr>
          </a:p>
        </p:txBody>
      </p:sp>
      <p:sp>
        <p:nvSpPr>
          <p:cNvPr id="4" name="Slide Number Placeholder 3">
            <a:extLst>
              <a:ext uri="{FF2B5EF4-FFF2-40B4-BE49-F238E27FC236}">
                <a16:creationId xmlns:a16="http://schemas.microsoft.com/office/drawing/2014/main" id="{ACAEC95D-3261-4AAF-A971-584EAA75D527}"/>
              </a:ext>
            </a:extLst>
          </p:cNvPr>
          <p:cNvSpPr>
            <a:spLocks noGrp="1"/>
          </p:cNvSpPr>
          <p:nvPr>
            <p:ph type="sldNum" sz="quarter" idx="16"/>
          </p:nvPr>
        </p:nvSpPr>
        <p:spPr/>
        <p:txBody>
          <a:bodyPr/>
          <a:lstStyle/>
          <a:p>
            <a:fld id="{763F2D79-C75E-42E1-AD06-AE3EAB2BE1D7}" type="slidenum">
              <a:rPr lang="nl-BE" smtClean="0"/>
              <a:pPr/>
              <a:t>12</a:t>
            </a:fld>
            <a:endParaRPr lang="nl-BE" sz="1200" dirty="0"/>
          </a:p>
        </p:txBody>
      </p:sp>
    </p:spTree>
    <p:extLst>
      <p:ext uri="{BB962C8B-B14F-4D97-AF65-F5344CB8AC3E}">
        <p14:creationId xmlns:p14="http://schemas.microsoft.com/office/powerpoint/2010/main" val="21912947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1D7EEA3-BE5A-4A82-A98E-AF3CACA024B2}"/>
              </a:ext>
            </a:extLst>
          </p:cNvPr>
          <p:cNvSpPr>
            <a:spLocks noGrp="1"/>
          </p:cNvSpPr>
          <p:nvPr>
            <p:ph type="body" sz="quarter" idx="17"/>
          </p:nvPr>
        </p:nvSpPr>
        <p:spPr/>
        <p:txBody>
          <a:bodyPr>
            <a:normAutofit/>
          </a:bodyPr>
          <a:lstStyle/>
          <a:p>
            <a:r>
              <a:rPr lang="nl-BE" sz="2400" dirty="0"/>
              <a:t>Best </a:t>
            </a:r>
            <a:r>
              <a:rPr lang="nl-BE" sz="2400" dirty="0" err="1"/>
              <a:t>practice</a:t>
            </a:r>
            <a:r>
              <a:rPr lang="nl-BE" sz="2400" dirty="0"/>
              <a:t> is </a:t>
            </a:r>
            <a:r>
              <a:rPr lang="nl-BE" sz="2400" dirty="0" err="1"/>
              <a:t>to</a:t>
            </a:r>
            <a:r>
              <a:rPr lang="nl-BE" sz="2400" dirty="0"/>
              <a:t> </a:t>
            </a:r>
            <a:r>
              <a:rPr lang="nl-BE" sz="2400" dirty="0" err="1"/>
              <a:t>add</a:t>
            </a:r>
            <a:r>
              <a:rPr lang="nl-BE" sz="2400" dirty="0"/>
              <a:t> </a:t>
            </a:r>
            <a:r>
              <a:rPr lang="nl-BE" sz="2400" dirty="0" err="1"/>
              <a:t>this</a:t>
            </a:r>
            <a:r>
              <a:rPr lang="nl-BE" sz="2400" dirty="0"/>
              <a:t> extra </a:t>
            </a:r>
            <a:r>
              <a:rPr lang="nl-BE" sz="2400" dirty="0" err="1"/>
              <a:t>method</a:t>
            </a:r>
            <a:r>
              <a:rPr lang="nl-BE" sz="2400" dirty="0"/>
              <a:t> </a:t>
            </a:r>
            <a:r>
              <a:rPr lang="nl-BE" sz="2400" dirty="0">
                <a:solidFill>
                  <a:srgbClr val="C00000"/>
                </a:solidFill>
              </a:rPr>
              <a:t>GET</a:t>
            </a:r>
            <a:r>
              <a:rPr lang="nl-BE" sz="2400" dirty="0"/>
              <a:t> </a:t>
            </a:r>
            <a:r>
              <a:rPr lang="nl-BE" sz="2400" dirty="0" err="1"/>
              <a:t>to</a:t>
            </a:r>
            <a:r>
              <a:rPr lang="nl-BE" sz="2400" dirty="0"/>
              <a:t> </a:t>
            </a:r>
            <a:r>
              <a:rPr lang="nl-BE" sz="2400" dirty="0" err="1"/>
              <a:t>the</a:t>
            </a:r>
            <a:r>
              <a:rPr lang="nl-BE" sz="2400" dirty="0"/>
              <a:t> </a:t>
            </a:r>
            <a:r>
              <a:rPr lang="nl-BE" sz="2400" b="1" i="1" dirty="0">
                <a:solidFill>
                  <a:srgbClr val="2194BF"/>
                </a:solidFill>
              </a:rPr>
              <a:t>interface</a:t>
            </a:r>
            <a:r>
              <a:rPr lang="nl-BE" sz="2400" dirty="0"/>
              <a:t> </a:t>
            </a:r>
            <a:r>
              <a:rPr lang="nl-BE" sz="2400" dirty="0" err="1"/>
              <a:t>and</a:t>
            </a:r>
            <a:r>
              <a:rPr lang="nl-BE" sz="2400" dirty="0"/>
              <a:t> </a:t>
            </a:r>
            <a:r>
              <a:rPr lang="nl-BE" sz="2400" dirty="0" err="1"/>
              <a:t>the</a:t>
            </a:r>
            <a:r>
              <a:rPr lang="nl-BE" sz="2400" dirty="0"/>
              <a:t> </a:t>
            </a:r>
            <a:r>
              <a:rPr lang="nl-BE" sz="2400" b="1" i="1" dirty="0" err="1">
                <a:solidFill>
                  <a:srgbClr val="2194BF"/>
                </a:solidFill>
              </a:rPr>
              <a:t>generic</a:t>
            </a:r>
            <a:r>
              <a:rPr lang="nl-BE" sz="2400" dirty="0"/>
              <a:t> </a:t>
            </a:r>
            <a:r>
              <a:rPr lang="nl-BE" sz="2400" dirty="0" err="1"/>
              <a:t>repository</a:t>
            </a:r>
            <a:r>
              <a:rPr lang="nl-BE" sz="2400" dirty="0"/>
              <a:t>.  Goal is </a:t>
            </a:r>
            <a:r>
              <a:rPr lang="nl-BE" sz="2400" dirty="0" err="1"/>
              <a:t>provide</a:t>
            </a:r>
            <a:r>
              <a:rPr lang="nl-BE" sz="2400" dirty="0"/>
              <a:t> </a:t>
            </a:r>
            <a:r>
              <a:rPr lang="nl-BE" sz="2400" dirty="0" err="1"/>
              <a:t>the</a:t>
            </a:r>
            <a:r>
              <a:rPr lang="nl-BE" sz="2400" dirty="0"/>
              <a:t> </a:t>
            </a:r>
            <a:r>
              <a:rPr lang="nl-BE" sz="2400" dirty="0" err="1"/>
              <a:t>possibility</a:t>
            </a:r>
            <a:r>
              <a:rPr lang="nl-BE" sz="2400" dirty="0"/>
              <a:t> </a:t>
            </a:r>
            <a:r>
              <a:rPr lang="nl-BE" sz="2400" dirty="0" err="1"/>
              <a:t>to</a:t>
            </a:r>
            <a:r>
              <a:rPr lang="nl-BE" sz="2400" dirty="0"/>
              <a:t> pass LINQ </a:t>
            </a:r>
            <a:r>
              <a:rPr lang="nl-BE" sz="2400" dirty="0" err="1"/>
              <a:t>expressions</a:t>
            </a:r>
            <a:r>
              <a:rPr lang="nl-BE" sz="2400" dirty="0"/>
              <a:t> (</a:t>
            </a:r>
            <a:r>
              <a:rPr lang="nl-BE" sz="2400" i="1" dirty="0" err="1">
                <a:solidFill>
                  <a:srgbClr val="2194BF"/>
                </a:solidFill>
              </a:rPr>
              <a:t>Where</a:t>
            </a:r>
            <a:r>
              <a:rPr lang="nl-BE" sz="2400" dirty="0"/>
              <a:t> – </a:t>
            </a:r>
            <a:r>
              <a:rPr lang="nl-BE" sz="2400" i="1" dirty="0" err="1">
                <a:solidFill>
                  <a:srgbClr val="2194BF"/>
                </a:solidFill>
              </a:rPr>
              <a:t>OrderBy</a:t>
            </a:r>
            <a:r>
              <a:rPr lang="nl-BE" sz="2400" dirty="0"/>
              <a:t> – </a:t>
            </a:r>
            <a:r>
              <a:rPr lang="nl-BE" sz="2400" i="1" dirty="0" err="1">
                <a:solidFill>
                  <a:srgbClr val="2194BF"/>
                </a:solidFill>
              </a:rPr>
              <a:t>Include</a:t>
            </a:r>
            <a:r>
              <a:rPr lang="nl-BE" sz="2400" dirty="0"/>
              <a:t>)  as parameters </a:t>
            </a:r>
            <a:r>
              <a:rPr lang="nl-BE" sz="2400" dirty="0" err="1"/>
              <a:t>to</a:t>
            </a:r>
            <a:r>
              <a:rPr lang="nl-BE" sz="2400" dirty="0"/>
              <a:t> </a:t>
            </a:r>
            <a:r>
              <a:rPr lang="nl-BE" sz="2400" dirty="0" err="1"/>
              <a:t>the</a:t>
            </a:r>
            <a:r>
              <a:rPr lang="nl-BE" sz="2400" dirty="0"/>
              <a:t> </a:t>
            </a:r>
            <a:r>
              <a:rPr lang="nl-BE" sz="2400" dirty="0" err="1"/>
              <a:t>repository</a:t>
            </a:r>
            <a:r>
              <a:rPr lang="nl-BE" sz="2400" dirty="0"/>
              <a:t> GET </a:t>
            </a:r>
            <a:r>
              <a:rPr lang="nl-BE" sz="2400" dirty="0" err="1"/>
              <a:t>method</a:t>
            </a:r>
            <a:r>
              <a:rPr lang="nl-BE" sz="2400" dirty="0"/>
              <a:t>.</a:t>
            </a:r>
          </a:p>
          <a:p>
            <a:endParaRPr lang="nl-BE" sz="2400" dirty="0"/>
          </a:p>
          <a:p>
            <a:r>
              <a:rPr lang="nl-BE" sz="2400" dirty="0" err="1"/>
              <a:t>Let's</a:t>
            </a:r>
            <a:r>
              <a:rPr lang="nl-BE" sz="2400" dirty="0"/>
              <a:t> start </a:t>
            </a:r>
            <a:r>
              <a:rPr lang="nl-BE" sz="2400" dirty="0" err="1"/>
              <a:t>with</a:t>
            </a:r>
            <a:r>
              <a:rPr lang="nl-BE" sz="2400" dirty="0"/>
              <a:t> </a:t>
            </a:r>
            <a:r>
              <a:rPr lang="nl-BE" sz="2400" dirty="0" err="1"/>
              <a:t>the</a:t>
            </a:r>
            <a:r>
              <a:rPr lang="nl-BE" sz="2400" dirty="0"/>
              <a:t> interface:</a:t>
            </a:r>
            <a:endParaRPr lang="en-GB" sz="2400" dirty="0"/>
          </a:p>
        </p:txBody>
      </p:sp>
      <p:sp>
        <p:nvSpPr>
          <p:cNvPr id="3" name="Title 2">
            <a:extLst>
              <a:ext uri="{FF2B5EF4-FFF2-40B4-BE49-F238E27FC236}">
                <a16:creationId xmlns:a16="http://schemas.microsoft.com/office/drawing/2014/main" id="{8D17161E-59AB-4F59-863C-8965C6087464}"/>
              </a:ext>
            </a:extLst>
          </p:cNvPr>
          <p:cNvSpPr>
            <a:spLocks noGrp="1"/>
          </p:cNvSpPr>
          <p:nvPr>
            <p:ph type="title"/>
          </p:nvPr>
        </p:nvSpPr>
        <p:spPr/>
        <p:txBody>
          <a:bodyPr/>
          <a:lstStyle/>
          <a:p>
            <a:r>
              <a:rPr lang="nl-BE" dirty="0" err="1"/>
              <a:t>Extend</a:t>
            </a:r>
            <a:r>
              <a:rPr lang="nl-BE" dirty="0"/>
              <a:t> </a:t>
            </a:r>
            <a:r>
              <a:rPr lang="nl-BE" dirty="0" err="1"/>
              <a:t>the</a:t>
            </a:r>
            <a:r>
              <a:rPr lang="nl-BE" dirty="0"/>
              <a:t> </a:t>
            </a:r>
            <a:r>
              <a:rPr lang="nl-BE" dirty="0" err="1"/>
              <a:t>generic</a:t>
            </a:r>
            <a:r>
              <a:rPr lang="nl-BE" dirty="0"/>
              <a:t> </a:t>
            </a:r>
            <a:r>
              <a:rPr lang="nl-BE" dirty="0" err="1"/>
              <a:t>repository</a:t>
            </a:r>
            <a:endParaRPr lang="en-GB" dirty="0"/>
          </a:p>
        </p:txBody>
      </p:sp>
      <p:sp>
        <p:nvSpPr>
          <p:cNvPr id="5" name="Slide Number Placeholder 4">
            <a:extLst>
              <a:ext uri="{FF2B5EF4-FFF2-40B4-BE49-F238E27FC236}">
                <a16:creationId xmlns:a16="http://schemas.microsoft.com/office/drawing/2014/main" id="{B075923D-251D-4693-BD77-4EEAC6F9370B}"/>
              </a:ext>
            </a:extLst>
          </p:cNvPr>
          <p:cNvSpPr>
            <a:spLocks noGrp="1"/>
          </p:cNvSpPr>
          <p:nvPr>
            <p:ph type="sldNum" sz="quarter" idx="16"/>
          </p:nvPr>
        </p:nvSpPr>
        <p:spPr/>
        <p:txBody>
          <a:bodyPr/>
          <a:lstStyle/>
          <a:p>
            <a:fld id="{763F2D79-C75E-42E1-AD06-AE3EAB2BE1D7}" type="slidenum">
              <a:rPr lang="nl-BE" smtClean="0"/>
              <a:pPr/>
              <a:t>13</a:t>
            </a:fld>
            <a:endParaRPr lang="nl-BE" sz="1200" dirty="0"/>
          </a:p>
        </p:txBody>
      </p:sp>
      <p:sp>
        <p:nvSpPr>
          <p:cNvPr id="9" name="Tekstvak 8">
            <a:extLst>
              <a:ext uri="{FF2B5EF4-FFF2-40B4-BE49-F238E27FC236}">
                <a16:creationId xmlns:a16="http://schemas.microsoft.com/office/drawing/2014/main" id="{60BA9CB4-630F-AE96-F7E5-6E2242FDDF79}"/>
              </a:ext>
            </a:extLst>
          </p:cNvPr>
          <p:cNvSpPr txBox="1"/>
          <p:nvPr/>
        </p:nvSpPr>
        <p:spPr>
          <a:xfrm>
            <a:off x="1425678" y="4031506"/>
            <a:ext cx="9261988" cy="1200329"/>
          </a:xfrm>
          <a:prstGeom prst="rect">
            <a:avLst/>
          </a:prstGeom>
          <a:noFill/>
          <a:ln>
            <a:solidFill>
              <a:srgbClr val="2194BF"/>
            </a:solidFill>
          </a:ln>
        </p:spPr>
        <p:txBody>
          <a:bodyPr wrap="square">
            <a:spAutoFit/>
          </a:bodyPr>
          <a:lstStyle/>
          <a:p>
            <a:r>
              <a:rPr lang="nl-BE" sz="1800" dirty="0" err="1">
                <a:solidFill>
                  <a:srgbClr val="000000"/>
                </a:solidFill>
                <a:latin typeface="Cascadia Mono" panose="020B0609020000020004" pitchFamily="49" charset="0"/>
              </a:rPr>
              <a:t>IEnumerable</a:t>
            </a:r>
            <a:r>
              <a:rPr lang="nl-BE" sz="1800" dirty="0">
                <a:solidFill>
                  <a:srgbClr val="000000"/>
                </a:solidFill>
                <a:latin typeface="Cascadia Mono" panose="020B0609020000020004" pitchFamily="49" charset="0"/>
              </a:rPr>
              <a:t>&lt;T&gt; Get(</a:t>
            </a:r>
          </a:p>
          <a:p>
            <a:r>
              <a:rPr lang="nl-BE" dirty="0">
                <a:solidFill>
                  <a:srgbClr val="000000"/>
                </a:solidFill>
                <a:latin typeface="Cascadia Mono" panose="020B0609020000020004" pitchFamily="49" charset="0"/>
              </a:rPr>
              <a:t>	</a:t>
            </a:r>
            <a:r>
              <a:rPr lang="nl-BE" sz="1800" dirty="0" err="1">
                <a:solidFill>
                  <a:srgbClr val="000000"/>
                </a:solidFill>
                <a:latin typeface="Cascadia Mono" panose="020B0609020000020004" pitchFamily="49" charset="0"/>
              </a:rPr>
              <a:t>Expression</a:t>
            </a:r>
            <a:r>
              <a:rPr lang="nl-BE" sz="1800" dirty="0">
                <a:solidFill>
                  <a:srgbClr val="000000"/>
                </a:solidFill>
                <a:latin typeface="Cascadia Mono" panose="020B0609020000020004" pitchFamily="49" charset="0"/>
              </a:rPr>
              <a:t>&lt;</a:t>
            </a:r>
            <a:r>
              <a:rPr lang="nl-BE" sz="1800" dirty="0" err="1">
                <a:solidFill>
                  <a:srgbClr val="000000"/>
                </a:solidFill>
                <a:latin typeface="Cascadia Mono" panose="020B0609020000020004" pitchFamily="49" charset="0"/>
              </a:rPr>
              <a:t>Func</a:t>
            </a:r>
            <a:r>
              <a:rPr lang="nl-BE" sz="1800" dirty="0">
                <a:solidFill>
                  <a:srgbClr val="000000"/>
                </a:solidFill>
                <a:latin typeface="Cascadia Mono" panose="020B0609020000020004" pitchFamily="49" charset="0"/>
              </a:rPr>
              <a:t>&lt;T, </a:t>
            </a:r>
            <a:r>
              <a:rPr lang="nl-BE" sz="1800" dirty="0" err="1">
                <a:solidFill>
                  <a:srgbClr val="0000FF"/>
                </a:solidFill>
                <a:latin typeface="Cascadia Mono" panose="020B0609020000020004" pitchFamily="49" charset="0"/>
              </a:rPr>
              <a:t>bool</a:t>
            </a:r>
            <a:r>
              <a:rPr lang="nl-BE" sz="1800" dirty="0">
                <a:solidFill>
                  <a:srgbClr val="000000"/>
                </a:solidFill>
                <a:latin typeface="Cascadia Mono" panose="020B0609020000020004" pitchFamily="49" charset="0"/>
              </a:rPr>
              <a:t>&gt;&gt; </a:t>
            </a:r>
            <a:r>
              <a:rPr lang="nl-BE" sz="1800" b="1" dirty="0">
                <a:solidFill>
                  <a:srgbClr val="C00000"/>
                </a:solidFill>
                <a:latin typeface="Cascadia Mono" panose="020B0609020000020004" pitchFamily="49" charset="0"/>
              </a:rPr>
              <a:t>filter</a:t>
            </a:r>
            <a:r>
              <a:rPr lang="nl-BE" sz="1800" dirty="0">
                <a:solidFill>
                  <a:srgbClr val="000000"/>
                </a:solidFill>
                <a:latin typeface="Cascadia Mono" panose="020B0609020000020004" pitchFamily="49" charset="0"/>
              </a:rPr>
              <a:t> = </a:t>
            </a:r>
            <a:r>
              <a:rPr lang="nl-BE" sz="1800" dirty="0" err="1">
                <a:solidFill>
                  <a:srgbClr val="0000FF"/>
                </a:solidFill>
                <a:latin typeface="Cascadia Mono" panose="020B0609020000020004" pitchFamily="49" charset="0"/>
              </a:rPr>
              <a:t>null</a:t>
            </a:r>
            <a:r>
              <a:rPr lang="nl-BE" sz="1800" dirty="0">
                <a:solidFill>
                  <a:srgbClr val="000000"/>
                </a:solidFill>
                <a:latin typeface="Cascadia Mono" panose="020B0609020000020004" pitchFamily="49" charset="0"/>
              </a:rPr>
              <a:t>, </a:t>
            </a:r>
          </a:p>
          <a:p>
            <a:r>
              <a:rPr lang="nl-BE" dirty="0">
                <a:solidFill>
                  <a:srgbClr val="000000"/>
                </a:solidFill>
                <a:latin typeface="Cascadia Mono" panose="020B0609020000020004" pitchFamily="49" charset="0"/>
              </a:rPr>
              <a:t>	</a:t>
            </a:r>
            <a:r>
              <a:rPr lang="nl-BE" sz="1800" dirty="0" err="1">
                <a:solidFill>
                  <a:srgbClr val="000000"/>
                </a:solidFill>
                <a:latin typeface="Cascadia Mono" panose="020B0609020000020004" pitchFamily="49" charset="0"/>
              </a:rPr>
              <a:t>Func</a:t>
            </a:r>
            <a:r>
              <a:rPr lang="nl-BE" sz="1800" dirty="0">
                <a:solidFill>
                  <a:srgbClr val="000000"/>
                </a:solidFill>
                <a:latin typeface="Cascadia Mono" panose="020B0609020000020004" pitchFamily="49" charset="0"/>
              </a:rPr>
              <a:t>&lt;</a:t>
            </a:r>
            <a:r>
              <a:rPr lang="nl-BE" sz="1800" dirty="0" err="1">
                <a:solidFill>
                  <a:srgbClr val="000000"/>
                </a:solidFill>
                <a:latin typeface="Cascadia Mono" panose="020B0609020000020004" pitchFamily="49" charset="0"/>
              </a:rPr>
              <a:t>IQueryable</a:t>
            </a:r>
            <a:r>
              <a:rPr lang="nl-BE" sz="1800" dirty="0">
                <a:solidFill>
                  <a:srgbClr val="000000"/>
                </a:solidFill>
                <a:latin typeface="Cascadia Mono" panose="020B0609020000020004" pitchFamily="49" charset="0"/>
              </a:rPr>
              <a:t>&lt;T&gt;, </a:t>
            </a:r>
            <a:r>
              <a:rPr lang="nl-BE" sz="1800" dirty="0" err="1">
                <a:solidFill>
                  <a:srgbClr val="000000"/>
                </a:solidFill>
                <a:latin typeface="Cascadia Mono" panose="020B0609020000020004" pitchFamily="49" charset="0"/>
              </a:rPr>
              <a:t>IOrderedQueryable</a:t>
            </a:r>
            <a:r>
              <a:rPr lang="nl-BE" sz="1800" dirty="0">
                <a:solidFill>
                  <a:srgbClr val="000000"/>
                </a:solidFill>
                <a:latin typeface="Cascadia Mono" panose="020B0609020000020004" pitchFamily="49" charset="0"/>
              </a:rPr>
              <a:t>&lt;T&gt;&gt; </a:t>
            </a:r>
            <a:r>
              <a:rPr lang="nl-BE" sz="1800" b="1" dirty="0" err="1">
                <a:solidFill>
                  <a:srgbClr val="C00000"/>
                </a:solidFill>
                <a:latin typeface="Cascadia Mono" panose="020B0609020000020004" pitchFamily="49" charset="0"/>
              </a:rPr>
              <a:t>orderBy</a:t>
            </a:r>
            <a:r>
              <a:rPr lang="nl-BE" sz="1800" dirty="0">
                <a:solidFill>
                  <a:srgbClr val="000000"/>
                </a:solidFill>
                <a:latin typeface="Cascadia Mono" panose="020B0609020000020004" pitchFamily="49" charset="0"/>
              </a:rPr>
              <a:t> = </a:t>
            </a:r>
            <a:r>
              <a:rPr lang="nl-BE" sz="1800" dirty="0" err="1">
                <a:solidFill>
                  <a:srgbClr val="0000FF"/>
                </a:solidFill>
                <a:latin typeface="Cascadia Mono" panose="020B0609020000020004" pitchFamily="49" charset="0"/>
              </a:rPr>
              <a:t>null</a:t>
            </a:r>
            <a:r>
              <a:rPr lang="nl-BE" sz="1800" dirty="0">
                <a:solidFill>
                  <a:srgbClr val="000000"/>
                </a:solidFill>
                <a:latin typeface="Cascadia Mono" panose="020B0609020000020004" pitchFamily="49" charset="0"/>
              </a:rPr>
              <a:t>,</a:t>
            </a:r>
          </a:p>
          <a:p>
            <a:r>
              <a:rPr lang="nl-BE" sz="1800" dirty="0">
                <a:solidFill>
                  <a:srgbClr val="0000FF"/>
                </a:solidFill>
                <a:latin typeface="Cascadia Mono" panose="020B0609020000020004" pitchFamily="49" charset="0"/>
              </a:rPr>
              <a:t>	</a:t>
            </a:r>
            <a:r>
              <a:rPr lang="nl-BE" sz="1800" dirty="0" err="1">
                <a:solidFill>
                  <a:srgbClr val="0000FF"/>
                </a:solidFill>
                <a:latin typeface="Cascadia Mono" panose="020B0609020000020004" pitchFamily="49" charset="0"/>
              </a:rPr>
              <a:t>params</a:t>
            </a:r>
            <a:r>
              <a:rPr lang="nl-BE" sz="1800" dirty="0">
                <a:solidFill>
                  <a:srgbClr val="000000"/>
                </a:solidFill>
                <a:latin typeface="Cascadia Mono" panose="020B0609020000020004" pitchFamily="49" charset="0"/>
              </a:rPr>
              <a:t> </a:t>
            </a:r>
            <a:r>
              <a:rPr lang="nl-BE" sz="1800" dirty="0" err="1">
                <a:solidFill>
                  <a:srgbClr val="000000"/>
                </a:solidFill>
                <a:latin typeface="Cascadia Mono" panose="020B0609020000020004" pitchFamily="49" charset="0"/>
              </a:rPr>
              <a:t>Expression</a:t>
            </a:r>
            <a:r>
              <a:rPr lang="nl-BE" sz="1800" dirty="0">
                <a:solidFill>
                  <a:srgbClr val="000000"/>
                </a:solidFill>
                <a:latin typeface="Cascadia Mono" panose="020B0609020000020004" pitchFamily="49" charset="0"/>
              </a:rPr>
              <a:t>&lt;</a:t>
            </a:r>
            <a:r>
              <a:rPr lang="nl-BE" sz="1800" dirty="0" err="1">
                <a:solidFill>
                  <a:srgbClr val="000000"/>
                </a:solidFill>
                <a:latin typeface="Cascadia Mono" panose="020B0609020000020004" pitchFamily="49" charset="0"/>
              </a:rPr>
              <a:t>Func</a:t>
            </a:r>
            <a:r>
              <a:rPr lang="nl-BE" sz="1800" dirty="0">
                <a:solidFill>
                  <a:srgbClr val="000000"/>
                </a:solidFill>
                <a:latin typeface="Cascadia Mono" panose="020B0609020000020004" pitchFamily="49" charset="0"/>
              </a:rPr>
              <a:t>&lt;T, </a:t>
            </a:r>
            <a:r>
              <a:rPr lang="nl-BE" sz="1800" dirty="0">
                <a:solidFill>
                  <a:srgbClr val="0000FF"/>
                </a:solidFill>
                <a:latin typeface="Cascadia Mono" panose="020B0609020000020004" pitchFamily="49" charset="0"/>
              </a:rPr>
              <a:t>object</a:t>
            </a:r>
            <a:r>
              <a:rPr lang="nl-BE" sz="1800" dirty="0">
                <a:solidFill>
                  <a:srgbClr val="000000"/>
                </a:solidFill>
                <a:latin typeface="Cascadia Mono" panose="020B0609020000020004" pitchFamily="49" charset="0"/>
              </a:rPr>
              <a:t>&gt;&gt;[] </a:t>
            </a:r>
            <a:r>
              <a:rPr lang="nl-BE" sz="1800" b="1" dirty="0" err="1">
                <a:solidFill>
                  <a:srgbClr val="C00000"/>
                </a:solidFill>
                <a:latin typeface="Cascadia Mono" panose="020B0609020000020004" pitchFamily="49" charset="0"/>
              </a:rPr>
              <a:t>includes</a:t>
            </a:r>
            <a:r>
              <a:rPr lang="nl-BE" sz="1800" dirty="0">
                <a:solidFill>
                  <a:srgbClr val="000000"/>
                </a:solidFill>
                <a:latin typeface="Cascadia Mono" panose="020B0609020000020004" pitchFamily="49" charset="0"/>
              </a:rPr>
              <a:t>);</a:t>
            </a:r>
          </a:p>
        </p:txBody>
      </p:sp>
    </p:spTree>
    <p:extLst>
      <p:ext uri="{BB962C8B-B14F-4D97-AF65-F5344CB8AC3E}">
        <p14:creationId xmlns:p14="http://schemas.microsoft.com/office/powerpoint/2010/main" val="2483219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17161E-59AB-4F59-863C-8965C6087464}"/>
              </a:ext>
            </a:extLst>
          </p:cNvPr>
          <p:cNvSpPr>
            <a:spLocks noGrp="1"/>
          </p:cNvSpPr>
          <p:nvPr>
            <p:ph type="title"/>
          </p:nvPr>
        </p:nvSpPr>
        <p:spPr/>
        <p:txBody>
          <a:bodyPr/>
          <a:lstStyle/>
          <a:p>
            <a:r>
              <a:rPr lang="nl-BE" dirty="0" err="1"/>
              <a:t>Extend</a:t>
            </a:r>
            <a:r>
              <a:rPr lang="nl-BE" dirty="0"/>
              <a:t> </a:t>
            </a:r>
            <a:r>
              <a:rPr lang="nl-BE" dirty="0" err="1"/>
              <a:t>the</a:t>
            </a:r>
            <a:r>
              <a:rPr lang="nl-BE" dirty="0"/>
              <a:t> </a:t>
            </a:r>
            <a:r>
              <a:rPr lang="nl-BE" dirty="0" err="1"/>
              <a:t>generic</a:t>
            </a:r>
            <a:r>
              <a:rPr lang="nl-BE" dirty="0"/>
              <a:t> </a:t>
            </a:r>
            <a:r>
              <a:rPr lang="nl-BE" dirty="0" err="1"/>
              <a:t>repository</a:t>
            </a:r>
            <a:endParaRPr lang="en-GB" dirty="0"/>
          </a:p>
        </p:txBody>
      </p:sp>
      <p:sp>
        <p:nvSpPr>
          <p:cNvPr id="5" name="Slide Number Placeholder 4">
            <a:extLst>
              <a:ext uri="{FF2B5EF4-FFF2-40B4-BE49-F238E27FC236}">
                <a16:creationId xmlns:a16="http://schemas.microsoft.com/office/drawing/2014/main" id="{B075923D-251D-4693-BD77-4EEAC6F9370B}"/>
              </a:ext>
            </a:extLst>
          </p:cNvPr>
          <p:cNvSpPr>
            <a:spLocks noGrp="1"/>
          </p:cNvSpPr>
          <p:nvPr>
            <p:ph type="sldNum" sz="quarter" idx="16"/>
          </p:nvPr>
        </p:nvSpPr>
        <p:spPr/>
        <p:txBody>
          <a:bodyPr/>
          <a:lstStyle/>
          <a:p>
            <a:fld id="{763F2D79-C75E-42E1-AD06-AE3EAB2BE1D7}" type="slidenum">
              <a:rPr lang="nl-BE" smtClean="0"/>
              <a:pPr/>
              <a:t>14</a:t>
            </a:fld>
            <a:endParaRPr lang="nl-BE" sz="1200" dirty="0"/>
          </a:p>
        </p:txBody>
      </p:sp>
      <p:sp>
        <p:nvSpPr>
          <p:cNvPr id="9" name="Tekstvak 8">
            <a:extLst>
              <a:ext uri="{FF2B5EF4-FFF2-40B4-BE49-F238E27FC236}">
                <a16:creationId xmlns:a16="http://schemas.microsoft.com/office/drawing/2014/main" id="{60BA9CB4-630F-AE96-F7E5-6E2242FDDF79}"/>
              </a:ext>
            </a:extLst>
          </p:cNvPr>
          <p:cNvSpPr txBox="1"/>
          <p:nvPr/>
        </p:nvSpPr>
        <p:spPr>
          <a:xfrm>
            <a:off x="1152832" y="1561920"/>
            <a:ext cx="9886336" cy="5062924"/>
          </a:xfrm>
          <a:prstGeom prst="rect">
            <a:avLst/>
          </a:prstGeom>
          <a:solidFill>
            <a:schemeClr val="bg1"/>
          </a:solidFill>
          <a:ln>
            <a:solidFill>
              <a:srgbClr val="2194BF"/>
            </a:solidFill>
          </a:ln>
        </p:spPr>
        <p:txBody>
          <a:bodyPr wrap="square">
            <a:spAutoFit/>
          </a:bodyPr>
          <a:lstStyle/>
          <a:p>
            <a:r>
              <a:rPr lang="nl-BE" sz="1700" dirty="0">
                <a:solidFill>
                  <a:srgbClr val="0000FF"/>
                </a:solidFill>
                <a:latin typeface="Cascadia Mono" panose="020B0609020000020004" pitchFamily="49" charset="0"/>
              </a:rPr>
              <a:t>public</a:t>
            </a:r>
            <a:r>
              <a:rPr lang="nl-BE" sz="1700" dirty="0">
                <a:solidFill>
                  <a:srgbClr val="000000"/>
                </a:solidFill>
                <a:latin typeface="Cascadia Mono" panose="020B0609020000020004" pitchFamily="49" charset="0"/>
              </a:rPr>
              <a:t> </a:t>
            </a:r>
            <a:r>
              <a:rPr lang="nl-BE" sz="1700" dirty="0" err="1">
                <a:solidFill>
                  <a:srgbClr val="000000"/>
                </a:solidFill>
                <a:latin typeface="Cascadia Mono" panose="020B0609020000020004" pitchFamily="49" charset="0"/>
              </a:rPr>
              <a:t>IEnumerable</a:t>
            </a:r>
            <a:r>
              <a:rPr lang="nl-BE" sz="1700" dirty="0">
                <a:solidFill>
                  <a:srgbClr val="000000"/>
                </a:solidFill>
                <a:latin typeface="Cascadia Mono" panose="020B0609020000020004" pitchFamily="49" charset="0"/>
              </a:rPr>
              <a:t>&lt;T&gt; Get(</a:t>
            </a:r>
          </a:p>
          <a:p>
            <a:r>
              <a:rPr lang="nl-BE" sz="1700" dirty="0">
                <a:solidFill>
                  <a:srgbClr val="000000"/>
                </a:solidFill>
                <a:latin typeface="Cascadia Mono" panose="020B0609020000020004" pitchFamily="49" charset="0"/>
              </a:rPr>
              <a:t>	</a:t>
            </a:r>
            <a:r>
              <a:rPr lang="nl-BE" sz="1700" dirty="0" err="1">
                <a:solidFill>
                  <a:srgbClr val="000000"/>
                </a:solidFill>
                <a:latin typeface="Cascadia Mono" panose="020B0609020000020004" pitchFamily="49" charset="0"/>
              </a:rPr>
              <a:t>Expression</a:t>
            </a:r>
            <a:r>
              <a:rPr lang="nl-BE" sz="1700" dirty="0">
                <a:solidFill>
                  <a:srgbClr val="000000"/>
                </a:solidFill>
                <a:latin typeface="Cascadia Mono" panose="020B0609020000020004" pitchFamily="49" charset="0"/>
              </a:rPr>
              <a:t>&lt;</a:t>
            </a:r>
            <a:r>
              <a:rPr lang="nl-BE" sz="1700" dirty="0" err="1">
                <a:solidFill>
                  <a:srgbClr val="000000"/>
                </a:solidFill>
                <a:latin typeface="Cascadia Mono" panose="020B0609020000020004" pitchFamily="49" charset="0"/>
              </a:rPr>
              <a:t>Func</a:t>
            </a:r>
            <a:r>
              <a:rPr lang="nl-BE" sz="1700" dirty="0">
                <a:solidFill>
                  <a:srgbClr val="000000"/>
                </a:solidFill>
                <a:latin typeface="Cascadia Mono" panose="020B0609020000020004" pitchFamily="49" charset="0"/>
              </a:rPr>
              <a:t>&lt;T, </a:t>
            </a:r>
            <a:r>
              <a:rPr lang="nl-BE" sz="1700" dirty="0" err="1">
                <a:solidFill>
                  <a:srgbClr val="0000FF"/>
                </a:solidFill>
                <a:latin typeface="Cascadia Mono" panose="020B0609020000020004" pitchFamily="49" charset="0"/>
              </a:rPr>
              <a:t>bool</a:t>
            </a:r>
            <a:r>
              <a:rPr lang="nl-BE" sz="1700" dirty="0">
                <a:solidFill>
                  <a:srgbClr val="000000"/>
                </a:solidFill>
                <a:latin typeface="Cascadia Mono" panose="020B0609020000020004" pitchFamily="49" charset="0"/>
              </a:rPr>
              <a:t>&gt;&gt; </a:t>
            </a:r>
            <a:r>
              <a:rPr lang="nl-BE" sz="1700" b="1" dirty="0">
                <a:solidFill>
                  <a:srgbClr val="C00000"/>
                </a:solidFill>
                <a:latin typeface="Cascadia Mono" panose="020B0609020000020004" pitchFamily="49" charset="0"/>
              </a:rPr>
              <a:t>filter</a:t>
            </a:r>
            <a:r>
              <a:rPr lang="nl-BE" sz="1700" dirty="0">
                <a:solidFill>
                  <a:srgbClr val="000000"/>
                </a:solidFill>
                <a:latin typeface="Cascadia Mono" panose="020B0609020000020004" pitchFamily="49" charset="0"/>
              </a:rPr>
              <a:t> = </a:t>
            </a:r>
            <a:r>
              <a:rPr lang="nl-BE" sz="1700" dirty="0" err="1">
                <a:solidFill>
                  <a:srgbClr val="0000FF"/>
                </a:solidFill>
                <a:latin typeface="Cascadia Mono" panose="020B0609020000020004" pitchFamily="49" charset="0"/>
              </a:rPr>
              <a:t>null</a:t>
            </a:r>
            <a:r>
              <a:rPr lang="nl-BE" sz="1700" dirty="0">
                <a:solidFill>
                  <a:srgbClr val="000000"/>
                </a:solidFill>
                <a:latin typeface="Cascadia Mono" panose="020B0609020000020004" pitchFamily="49" charset="0"/>
              </a:rPr>
              <a:t>, </a:t>
            </a:r>
          </a:p>
          <a:p>
            <a:r>
              <a:rPr lang="nl-BE" sz="1700" dirty="0">
                <a:solidFill>
                  <a:srgbClr val="000000"/>
                </a:solidFill>
                <a:latin typeface="Cascadia Mono" panose="020B0609020000020004" pitchFamily="49" charset="0"/>
              </a:rPr>
              <a:t>	</a:t>
            </a:r>
            <a:r>
              <a:rPr lang="nl-BE" sz="1700" dirty="0" err="1">
                <a:solidFill>
                  <a:srgbClr val="000000"/>
                </a:solidFill>
                <a:latin typeface="Cascadia Mono" panose="020B0609020000020004" pitchFamily="49" charset="0"/>
              </a:rPr>
              <a:t>Func</a:t>
            </a:r>
            <a:r>
              <a:rPr lang="nl-BE" sz="1700" dirty="0">
                <a:solidFill>
                  <a:srgbClr val="000000"/>
                </a:solidFill>
                <a:latin typeface="Cascadia Mono" panose="020B0609020000020004" pitchFamily="49" charset="0"/>
              </a:rPr>
              <a:t>&lt;</a:t>
            </a:r>
            <a:r>
              <a:rPr lang="nl-BE" sz="1700" dirty="0" err="1">
                <a:solidFill>
                  <a:srgbClr val="000000"/>
                </a:solidFill>
                <a:latin typeface="Cascadia Mono" panose="020B0609020000020004" pitchFamily="49" charset="0"/>
              </a:rPr>
              <a:t>IQueryable</a:t>
            </a:r>
            <a:r>
              <a:rPr lang="nl-BE" sz="1700" dirty="0">
                <a:solidFill>
                  <a:srgbClr val="000000"/>
                </a:solidFill>
                <a:latin typeface="Cascadia Mono" panose="020B0609020000020004" pitchFamily="49" charset="0"/>
              </a:rPr>
              <a:t>&lt;T&gt;,</a:t>
            </a:r>
            <a:r>
              <a:rPr lang="nl-BE" sz="1700" dirty="0" err="1">
                <a:solidFill>
                  <a:srgbClr val="000000"/>
                </a:solidFill>
                <a:latin typeface="Cascadia Mono" panose="020B0609020000020004" pitchFamily="49" charset="0"/>
              </a:rPr>
              <a:t>IOrderedQueryable</a:t>
            </a:r>
            <a:r>
              <a:rPr lang="nl-BE" sz="1700" dirty="0">
                <a:solidFill>
                  <a:srgbClr val="000000"/>
                </a:solidFill>
                <a:latin typeface="Cascadia Mono" panose="020B0609020000020004" pitchFamily="49" charset="0"/>
              </a:rPr>
              <a:t>&lt;T&gt;&gt; </a:t>
            </a:r>
            <a:r>
              <a:rPr lang="nl-BE" sz="1700" b="1" dirty="0" err="1">
                <a:solidFill>
                  <a:srgbClr val="C00000"/>
                </a:solidFill>
                <a:latin typeface="Cascadia Mono" panose="020B0609020000020004" pitchFamily="49" charset="0"/>
              </a:rPr>
              <a:t>orderBy</a:t>
            </a:r>
            <a:r>
              <a:rPr lang="nl-BE" sz="1700" dirty="0">
                <a:solidFill>
                  <a:srgbClr val="000000"/>
                </a:solidFill>
                <a:latin typeface="Cascadia Mono" panose="020B0609020000020004" pitchFamily="49" charset="0"/>
              </a:rPr>
              <a:t> = </a:t>
            </a:r>
            <a:r>
              <a:rPr lang="nl-BE" sz="1700" dirty="0" err="1">
                <a:solidFill>
                  <a:srgbClr val="0000FF"/>
                </a:solidFill>
                <a:latin typeface="Cascadia Mono" panose="020B0609020000020004" pitchFamily="49" charset="0"/>
              </a:rPr>
              <a:t>null</a:t>
            </a:r>
            <a:r>
              <a:rPr lang="nl-BE" sz="1700" dirty="0">
                <a:solidFill>
                  <a:srgbClr val="000000"/>
                </a:solidFill>
                <a:latin typeface="Cascadia Mono" panose="020B0609020000020004" pitchFamily="49" charset="0"/>
              </a:rPr>
              <a:t>,</a:t>
            </a:r>
          </a:p>
          <a:p>
            <a:r>
              <a:rPr lang="nl-BE" sz="1700" dirty="0">
                <a:solidFill>
                  <a:srgbClr val="0000FF"/>
                </a:solidFill>
                <a:latin typeface="Cascadia Mono" panose="020B0609020000020004" pitchFamily="49" charset="0"/>
              </a:rPr>
              <a:t>	</a:t>
            </a:r>
            <a:r>
              <a:rPr lang="nl-BE" sz="1700" dirty="0" err="1">
                <a:solidFill>
                  <a:srgbClr val="0000FF"/>
                </a:solidFill>
                <a:latin typeface="Cascadia Mono" panose="020B0609020000020004" pitchFamily="49" charset="0"/>
              </a:rPr>
              <a:t>params</a:t>
            </a:r>
            <a:r>
              <a:rPr lang="nl-BE" sz="1700" dirty="0">
                <a:solidFill>
                  <a:srgbClr val="000000"/>
                </a:solidFill>
                <a:latin typeface="Cascadia Mono" panose="020B0609020000020004" pitchFamily="49" charset="0"/>
              </a:rPr>
              <a:t> </a:t>
            </a:r>
            <a:r>
              <a:rPr lang="nl-BE" sz="1700" dirty="0" err="1">
                <a:solidFill>
                  <a:srgbClr val="000000"/>
                </a:solidFill>
                <a:latin typeface="Cascadia Mono" panose="020B0609020000020004" pitchFamily="49" charset="0"/>
              </a:rPr>
              <a:t>Expression</a:t>
            </a:r>
            <a:r>
              <a:rPr lang="nl-BE" sz="1700" dirty="0">
                <a:solidFill>
                  <a:srgbClr val="000000"/>
                </a:solidFill>
                <a:latin typeface="Cascadia Mono" panose="020B0609020000020004" pitchFamily="49" charset="0"/>
              </a:rPr>
              <a:t>&lt;</a:t>
            </a:r>
            <a:r>
              <a:rPr lang="nl-BE" sz="1700" dirty="0" err="1">
                <a:solidFill>
                  <a:srgbClr val="000000"/>
                </a:solidFill>
                <a:latin typeface="Cascadia Mono" panose="020B0609020000020004" pitchFamily="49" charset="0"/>
              </a:rPr>
              <a:t>Func</a:t>
            </a:r>
            <a:r>
              <a:rPr lang="nl-BE" sz="1700" dirty="0">
                <a:solidFill>
                  <a:srgbClr val="000000"/>
                </a:solidFill>
                <a:latin typeface="Cascadia Mono" panose="020B0609020000020004" pitchFamily="49" charset="0"/>
              </a:rPr>
              <a:t>&lt;T, </a:t>
            </a:r>
            <a:r>
              <a:rPr lang="nl-BE" sz="1700" dirty="0">
                <a:solidFill>
                  <a:srgbClr val="0000FF"/>
                </a:solidFill>
                <a:latin typeface="Cascadia Mono" panose="020B0609020000020004" pitchFamily="49" charset="0"/>
              </a:rPr>
              <a:t>object</a:t>
            </a:r>
            <a:r>
              <a:rPr lang="nl-BE" sz="1700" dirty="0">
                <a:solidFill>
                  <a:srgbClr val="000000"/>
                </a:solidFill>
                <a:latin typeface="Cascadia Mono" panose="020B0609020000020004" pitchFamily="49" charset="0"/>
              </a:rPr>
              <a:t>&gt;&gt;</a:t>
            </a:r>
            <a:r>
              <a:rPr lang="nl-BE" sz="1700" b="1" dirty="0">
                <a:solidFill>
                  <a:srgbClr val="C00000"/>
                </a:solidFill>
                <a:latin typeface="Cascadia Mono" panose="020B0609020000020004" pitchFamily="49" charset="0"/>
              </a:rPr>
              <a:t>[]</a:t>
            </a:r>
            <a:r>
              <a:rPr lang="nl-BE" sz="1700" dirty="0">
                <a:solidFill>
                  <a:srgbClr val="000000"/>
                </a:solidFill>
                <a:latin typeface="Cascadia Mono" panose="020B0609020000020004" pitchFamily="49" charset="0"/>
              </a:rPr>
              <a:t> </a:t>
            </a:r>
            <a:r>
              <a:rPr lang="nl-BE" sz="1700" b="1" dirty="0" err="1">
                <a:solidFill>
                  <a:srgbClr val="C00000"/>
                </a:solidFill>
                <a:latin typeface="Cascadia Mono" panose="020B0609020000020004" pitchFamily="49" charset="0"/>
              </a:rPr>
              <a:t>includes</a:t>
            </a:r>
            <a:r>
              <a:rPr lang="nl-BE" sz="1700" dirty="0">
                <a:solidFill>
                  <a:srgbClr val="000000"/>
                </a:solidFill>
                <a:latin typeface="Cascadia Mono" panose="020B0609020000020004" pitchFamily="49" charset="0"/>
              </a:rPr>
              <a:t>)</a:t>
            </a:r>
          </a:p>
          <a:p>
            <a:endParaRPr lang="nl-BE" sz="1700" dirty="0">
              <a:solidFill>
                <a:srgbClr val="000000"/>
              </a:solidFill>
              <a:latin typeface="Cascadia Mono" panose="020B0609020000020004" pitchFamily="49" charset="0"/>
            </a:endParaRPr>
          </a:p>
          <a:p>
            <a:r>
              <a:rPr lang="nl-BE" sz="1700" dirty="0">
                <a:solidFill>
                  <a:srgbClr val="000000"/>
                </a:solidFill>
                <a:latin typeface="Cascadia Mono" panose="020B0609020000020004" pitchFamily="49" charset="0"/>
              </a:rPr>
              <a:t>{</a:t>
            </a:r>
          </a:p>
          <a:p>
            <a:r>
              <a:rPr lang="nl-BE" sz="1700" dirty="0">
                <a:solidFill>
                  <a:srgbClr val="000000"/>
                </a:solidFill>
                <a:latin typeface="Cascadia Mono" panose="020B0609020000020004" pitchFamily="49" charset="0"/>
              </a:rPr>
              <a:t>	</a:t>
            </a:r>
            <a:r>
              <a:rPr lang="nl-BE" sz="1700" dirty="0" err="1">
                <a:solidFill>
                  <a:srgbClr val="000000"/>
                </a:solidFill>
                <a:latin typeface="Cascadia Mono" panose="020B0609020000020004" pitchFamily="49" charset="0"/>
              </a:rPr>
              <a:t>IQueryable</a:t>
            </a:r>
            <a:r>
              <a:rPr lang="nl-BE" sz="1700" dirty="0">
                <a:solidFill>
                  <a:srgbClr val="000000"/>
                </a:solidFill>
                <a:latin typeface="Cascadia Mono" panose="020B0609020000020004" pitchFamily="49" charset="0"/>
              </a:rPr>
              <a:t>&lt;T&gt; query = </a:t>
            </a:r>
            <a:r>
              <a:rPr lang="nl-BE" sz="1700" dirty="0" err="1">
                <a:solidFill>
                  <a:srgbClr val="000000"/>
                </a:solidFill>
                <a:latin typeface="Cascadia Mono" panose="020B0609020000020004" pitchFamily="49" charset="0"/>
              </a:rPr>
              <a:t>table</a:t>
            </a:r>
            <a:r>
              <a:rPr lang="nl-BE" sz="1700" dirty="0">
                <a:solidFill>
                  <a:srgbClr val="000000"/>
                </a:solidFill>
                <a:latin typeface="Cascadia Mono" panose="020B0609020000020004" pitchFamily="49" charset="0"/>
              </a:rPr>
              <a:t>;</a:t>
            </a:r>
          </a:p>
          <a:p>
            <a:endParaRPr lang="nl-BE" sz="1700" dirty="0">
              <a:solidFill>
                <a:srgbClr val="000000"/>
              </a:solidFill>
              <a:latin typeface="Cascadia Mono" panose="020B0609020000020004" pitchFamily="49" charset="0"/>
            </a:endParaRPr>
          </a:p>
          <a:p>
            <a:r>
              <a:rPr lang="en-US" sz="1700" dirty="0">
                <a:solidFill>
                  <a:srgbClr val="0000FF"/>
                </a:solidFill>
                <a:latin typeface="Cascadia Mono" panose="020B0609020000020004" pitchFamily="49" charset="0"/>
              </a:rPr>
              <a:t>	foreach</a:t>
            </a:r>
            <a:r>
              <a:rPr lang="en-US" sz="1700" dirty="0">
                <a:solidFill>
                  <a:srgbClr val="000000"/>
                </a:solidFill>
                <a:latin typeface="Cascadia Mono" panose="020B0609020000020004" pitchFamily="49" charset="0"/>
              </a:rPr>
              <a:t> (Expression&lt;</a:t>
            </a:r>
            <a:r>
              <a:rPr lang="en-US" sz="1700" dirty="0" err="1">
                <a:solidFill>
                  <a:srgbClr val="000000"/>
                </a:solidFill>
                <a:latin typeface="Cascadia Mono" panose="020B0609020000020004" pitchFamily="49" charset="0"/>
              </a:rPr>
              <a:t>Func</a:t>
            </a:r>
            <a:r>
              <a:rPr lang="en-US" sz="1700" dirty="0">
                <a:solidFill>
                  <a:srgbClr val="000000"/>
                </a:solidFill>
                <a:latin typeface="Cascadia Mono" panose="020B0609020000020004" pitchFamily="49" charset="0"/>
              </a:rPr>
              <a:t>&lt;T, </a:t>
            </a:r>
            <a:r>
              <a:rPr lang="en-US" sz="1700" dirty="0">
                <a:solidFill>
                  <a:srgbClr val="0000FF"/>
                </a:solidFill>
                <a:latin typeface="Cascadia Mono" panose="020B0609020000020004" pitchFamily="49" charset="0"/>
              </a:rPr>
              <a:t>object</a:t>
            </a:r>
            <a:r>
              <a:rPr lang="en-US" sz="1700" dirty="0">
                <a:solidFill>
                  <a:srgbClr val="000000"/>
                </a:solidFill>
                <a:latin typeface="Cascadia Mono" panose="020B0609020000020004" pitchFamily="49" charset="0"/>
              </a:rPr>
              <a:t>&gt;&gt; include </a:t>
            </a:r>
            <a:r>
              <a:rPr lang="en-US" sz="1700" dirty="0">
                <a:solidFill>
                  <a:srgbClr val="0000FF"/>
                </a:solidFill>
                <a:latin typeface="Cascadia Mono" panose="020B0609020000020004" pitchFamily="49" charset="0"/>
              </a:rPr>
              <a:t>in</a:t>
            </a:r>
            <a:r>
              <a:rPr lang="en-US" sz="1700" dirty="0">
                <a:solidFill>
                  <a:srgbClr val="000000"/>
                </a:solidFill>
                <a:latin typeface="Cascadia Mono" panose="020B0609020000020004" pitchFamily="49" charset="0"/>
              </a:rPr>
              <a:t> </a:t>
            </a:r>
            <a:r>
              <a:rPr lang="en-US" sz="1700" b="1" dirty="0">
                <a:solidFill>
                  <a:srgbClr val="C00000"/>
                </a:solidFill>
                <a:latin typeface="Cascadia Mono" panose="020B0609020000020004" pitchFamily="49" charset="0"/>
              </a:rPr>
              <a:t>includes</a:t>
            </a:r>
            <a:r>
              <a:rPr lang="en-US" sz="1700" dirty="0">
                <a:solidFill>
                  <a:srgbClr val="000000"/>
                </a:solidFill>
                <a:latin typeface="Cascadia Mono" panose="020B0609020000020004" pitchFamily="49" charset="0"/>
              </a:rPr>
              <a:t>)</a:t>
            </a:r>
          </a:p>
          <a:p>
            <a:r>
              <a:rPr lang="nl-BE" sz="1700" dirty="0">
                <a:solidFill>
                  <a:srgbClr val="000000"/>
                </a:solidFill>
                <a:latin typeface="Cascadia Mono" panose="020B0609020000020004" pitchFamily="49" charset="0"/>
              </a:rPr>
              <a:t>		query = </a:t>
            </a:r>
            <a:r>
              <a:rPr lang="nl-BE" sz="1700" dirty="0" err="1">
                <a:solidFill>
                  <a:srgbClr val="000000"/>
                </a:solidFill>
                <a:latin typeface="Cascadia Mono" panose="020B0609020000020004" pitchFamily="49" charset="0"/>
              </a:rPr>
              <a:t>query.Include</a:t>
            </a:r>
            <a:r>
              <a:rPr lang="nl-BE" sz="1700" dirty="0">
                <a:solidFill>
                  <a:srgbClr val="000000"/>
                </a:solidFill>
                <a:latin typeface="Cascadia Mono" panose="020B0609020000020004" pitchFamily="49" charset="0"/>
              </a:rPr>
              <a:t>(</a:t>
            </a:r>
            <a:r>
              <a:rPr lang="nl-BE" sz="1700" dirty="0" err="1">
                <a:solidFill>
                  <a:srgbClr val="000000"/>
                </a:solidFill>
                <a:latin typeface="Cascadia Mono" panose="020B0609020000020004" pitchFamily="49" charset="0"/>
              </a:rPr>
              <a:t>include</a:t>
            </a:r>
            <a:r>
              <a:rPr lang="nl-BE" sz="1700" dirty="0">
                <a:solidFill>
                  <a:srgbClr val="000000"/>
                </a:solidFill>
                <a:latin typeface="Cascadia Mono" panose="020B0609020000020004" pitchFamily="49" charset="0"/>
              </a:rPr>
              <a:t>);</a:t>
            </a:r>
          </a:p>
          <a:p>
            <a:endParaRPr lang="nl-BE" sz="1700" dirty="0">
              <a:solidFill>
                <a:srgbClr val="000000"/>
              </a:solidFill>
              <a:latin typeface="Cascadia Mono" panose="020B0609020000020004" pitchFamily="49" charset="0"/>
            </a:endParaRPr>
          </a:p>
          <a:p>
            <a:r>
              <a:rPr lang="nl-BE" sz="1700" dirty="0">
                <a:solidFill>
                  <a:srgbClr val="0000FF"/>
                </a:solidFill>
                <a:latin typeface="Cascadia Mono" panose="020B0609020000020004" pitchFamily="49" charset="0"/>
              </a:rPr>
              <a:t>	</a:t>
            </a:r>
            <a:r>
              <a:rPr lang="nl-BE" sz="1700" dirty="0" err="1">
                <a:solidFill>
                  <a:srgbClr val="0000FF"/>
                </a:solidFill>
                <a:latin typeface="Cascadia Mono" panose="020B0609020000020004" pitchFamily="49" charset="0"/>
              </a:rPr>
              <a:t>if</a:t>
            </a:r>
            <a:r>
              <a:rPr lang="nl-BE" sz="1700" dirty="0">
                <a:solidFill>
                  <a:srgbClr val="000000"/>
                </a:solidFill>
                <a:latin typeface="Cascadia Mono" panose="020B0609020000020004" pitchFamily="49" charset="0"/>
              </a:rPr>
              <a:t> (</a:t>
            </a:r>
            <a:r>
              <a:rPr lang="nl-BE" sz="1700" b="1" dirty="0">
                <a:solidFill>
                  <a:srgbClr val="C00000"/>
                </a:solidFill>
                <a:latin typeface="Cascadia Mono" panose="020B0609020000020004" pitchFamily="49" charset="0"/>
              </a:rPr>
              <a:t>filter</a:t>
            </a:r>
            <a:r>
              <a:rPr lang="nl-BE" sz="1700" dirty="0">
                <a:solidFill>
                  <a:srgbClr val="000000"/>
                </a:solidFill>
                <a:latin typeface="Cascadia Mono" panose="020B0609020000020004" pitchFamily="49" charset="0"/>
              </a:rPr>
              <a:t> != </a:t>
            </a:r>
            <a:r>
              <a:rPr lang="nl-BE" sz="1700" dirty="0" err="1">
                <a:solidFill>
                  <a:srgbClr val="0000FF"/>
                </a:solidFill>
                <a:latin typeface="Cascadia Mono" panose="020B0609020000020004" pitchFamily="49" charset="0"/>
              </a:rPr>
              <a:t>null</a:t>
            </a:r>
            <a:r>
              <a:rPr lang="nl-BE" sz="1700" dirty="0">
                <a:solidFill>
                  <a:srgbClr val="000000"/>
                </a:solidFill>
                <a:latin typeface="Cascadia Mono" panose="020B0609020000020004" pitchFamily="49" charset="0"/>
              </a:rPr>
              <a:t>)</a:t>
            </a:r>
          </a:p>
          <a:p>
            <a:r>
              <a:rPr lang="nl-BE" sz="1700" dirty="0">
                <a:solidFill>
                  <a:srgbClr val="000000"/>
                </a:solidFill>
                <a:latin typeface="Cascadia Mono" panose="020B0609020000020004" pitchFamily="49" charset="0"/>
              </a:rPr>
              <a:t>		query = </a:t>
            </a:r>
            <a:r>
              <a:rPr lang="nl-BE" sz="1700" dirty="0" err="1">
                <a:solidFill>
                  <a:srgbClr val="000000"/>
                </a:solidFill>
                <a:latin typeface="Cascadia Mono" panose="020B0609020000020004" pitchFamily="49" charset="0"/>
              </a:rPr>
              <a:t>query.Where</a:t>
            </a:r>
            <a:r>
              <a:rPr lang="nl-BE" sz="1700" dirty="0">
                <a:solidFill>
                  <a:srgbClr val="000000"/>
                </a:solidFill>
                <a:latin typeface="Cascadia Mono" panose="020B0609020000020004" pitchFamily="49" charset="0"/>
              </a:rPr>
              <a:t>(filter);</a:t>
            </a:r>
          </a:p>
          <a:p>
            <a:endParaRPr lang="nl-BE" sz="1700" dirty="0">
              <a:solidFill>
                <a:srgbClr val="000000"/>
              </a:solidFill>
              <a:latin typeface="Cascadia Mono" panose="020B0609020000020004" pitchFamily="49" charset="0"/>
            </a:endParaRPr>
          </a:p>
          <a:p>
            <a:r>
              <a:rPr lang="nl-BE" sz="1700" dirty="0">
                <a:solidFill>
                  <a:srgbClr val="0000FF"/>
                </a:solidFill>
                <a:latin typeface="Cascadia Mono" panose="020B0609020000020004" pitchFamily="49" charset="0"/>
              </a:rPr>
              <a:t>	</a:t>
            </a:r>
            <a:r>
              <a:rPr lang="nl-BE" sz="1700" dirty="0" err="1">
                <a:solidFill>
                  <a:srgbClr val="0000FF"/>
                </a:solidFill>
                <a:latin typeface="Cascadia Mono" panose="020B0609020000020004" pitchFamily="49" charset="0"/>
              </a:rPr>
              <a:t>if</a:t>
            </a:r>
            <a:r>
              <a:rPr lang="nl-BE" sz="1700" dirty="0">
                <a:solidFill>
                  <a:srgbClr val="000000"/>
                </a:solidFill>
                <a:latin typeface="Cascadia Mono" panose="020B0609020000020004" pitchFamily="49" charset="0"/>
              </a:rPr>
              <a:t> (</a:t>
            </a:r>
            <a:r>
              <a:rPr lang="nl-BE" sz="1700" b="1" dirty="0" err="1">
                <a:solidFill>
                  <a:srgbClr val="C00000"/>
                </a:solidFill>
                <a:latin typeface="Cascadia Mono" panose="020B0609020000020004" pitchFamily="49" charset="0"/>
              </a:rPr>
              <a:t>orderBy</a:t>
            </a:r>
            <a:r>
              <a:rPr lang="nl-BE" sz="1700" dirty="0">
                <a:solidFill>
                  <a:srgbClr val="000000"/>
                </a:solidFill>
                <a:latin typeface="Cascadia Mono" panose="020B0609020000020004" pitchFamily="49" charset="0"/>
              </a:rPr>
              <a:t> != </a:t>
            </a:r>
            <a:r>
              <a:rPr lang="nl-BE" sz="1700" dirty="0" err="1">
                <a:solidFill>
                  <a:srgbClr val="0000FF"/>
                </a:solidFill>
                <a:latin typeface="Cascadia Mono" panose="020B0609020000020004" pitchFamily="49" charset="0"/>
              </a:rPr>
              <a:t>null</a:t>
            </a:r>
            <a:r>
              <a:rPr lang="nl-BE" sz="1700" dirty="0">
                <a:solidFill>
                  <a:srgbClr val="000000"/>
                </a:solidFill>
                <a:latin typeface="Cascadia Mono" panose="020B0609020000020004" pitchFamily="49" charset="0"/>
              </a:rPr>
              <a:t>)</a:t>
            </a:r>
          </a:p>
          <a:p>
            <a:r>
              <a:rPr lang="nl-BE" sz="1700" dirty="0">
                <a:solidFill>
                  <a:srgbClr val="000000"/>
                </a:solidFill>
                <a:latin typeface="Cascadia Mono" panose="020B0609020000020004" pitchFamily="49" charset="0"/>
              </a:rPr>
              <a:t>		query = </a:t>
            </a:r>
            <a:r>
              <a:rPr lang="nl-BE" sz="1700" dirty="0" err="1">
                <a:solidFill>
                  <a:srgbClr val="000000"/>
                </a:solidFill>
                <a:latin typeface="Cascadia Mono" panose="020B0609020000020004" pitchFamily="49" charset="0"/>
              </a:rPr>
              <a:t>orderBy</a:t>
            </a:r>
            <a:r>
              <a:rPr lang="nl-BE" sz="1700" dirty="0">
                <a:solidFill>
                  <a:srgbClr val="000000"/>
                </a:solidFill>
                <a:latin typeface="Cascadia Mono" panose="020B0609020000020004" pitchFamily="49" charset="0"/>
              </a:rPr>
              <a:t>(query);</a:t>
            </a:r>
          </a:p>
          <a:p>
            <a:endParaRPr lang="nl-BE" sz="1700" dirty="0">
              <a:solidFill>
                <a:srgbClr val="000000"/>
              </a:solidFill>
              <a:latin typeface="Cascadia Mono" panose="020B0609020000020004" pitchFamily="49" charset="0"/>
            </a:endParaRPr>
          </a:p>
          <a:p>
            <a:r>
              <a:rPr lang="nl-BE" sz="1700" dirty="0">
                <a:solidFill>
                  <a:srgbClr val="0000FF"/>
                </a:solidFill>
                <a:latin typeface="Cascadia Mono" panose="020B0609020000020004" pitchFamily="49" charset="0"/>
              </a:rPr>
              <a:t>	return</a:t>
            </a:r>
            <a:r>
              <a:rPr lang="nl-BE" sz="1700" dirty="0">
                <a:solidFill>
                  <a:srgbClr val="000000"/>
                </a:solidFill>
                <a:latin typeface="Cascadia Mono" panose="020B0609020000020004" pitchFamily="49" charset="0"/>
              </a:rPr>
              <a:t> </a:t>
            </a:r>
            <a:r>
              <a:rPr lang="nl-BE" sz="1700" dirty="0" err="1">
                <a:solidFill>
                  <a:srgbClr val="000000"/>
                </a:solidFill>
                <a:latin typeface="Cascadia Mono" panose="020B0609020000020004" pitchFamily="49" charset="0"/>
              </a:rPr>
              <a:t>query.ToList</a:t>
            </a:r>
            <a:r>
              <a:rPr lang="nl-BE" sz="1700" dirty="0">
                <a:solidFill>
                  <a:srgbClr val="000000"/>
                </a:solidFill>
                <a:latin typeface="Cascadia Mono" panose="020B0609020000020004" pitchFamily="49" charset="0"/>
              </a:rPr>
              <a:t>();</a:t>
            </a:r>
          </a:p>
          <a:p>
            <a:r>
              <a:rPr lang="nl-BE" sz="1700" dirty="0">
                <a:solidFill>
                  <a:srgbClr val="000000"/>
                </a:solidFill>
                <a:latin typeface="Cascadia Mono" panose="020B0609020000020004" pitchFamily="49" charset="0"/>
              </a:rPr>
              <a:t>}</a:t>
            </a:r>
            <a:endParaRPr lang="nl-BE" sz="1700" dirty="0"/>
          </a:p>
        </p:txBody>
      </p:sp>
    </p:spTree>
    <p:extLst>
      <p:ext uri="{BB962C8B-B14F-4D97-AF65-F5344CB8AC3E}">
        <p14:creationId xmlns:p14="http://schemas.microsoft.com/office/powerpoint/2010/main" val="38868526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E5926FA-5F23-420C-892C-712B7B83FB80}"/>
              </a:ext>
            </a:extLst>
          </p:cNvPr>
          <p:cNvSpPr>
            <a:spLocks noGrp="1"/>
          </p:cNvSpPr>
          <p:nvPr>
            <p:ph type="body" sz="quarter" idx="17"/>
          </p:nvPr>
        </p:nvSpPr>
        <p:spPr/>
        <p:txBody>
          <a:bodyPr/>
          <a:lstStyle/>
          <a:p>
            <a:r>
              <a:rPr lang="nl-BE" dirty="0"/>
              <a:t>The Get-</a:t>
            </a:r>
            <a:r>
              <a:rPr lang="nl-BE" dirty="0" err="1"/>
              <a:t>method</a:t>
            </a:r>
            <a:r>
              <a:rPr lang="nl-BE" dirty="0"/>
              <a:t> is </a:t>
            </a:r>
            <a:r>
              <a:rPr lang="nl-BE" dirty="0" err="1"/>
              <a:t>called</a:t>
            </a:r>
            <a:r>
              <a:rPr lang="nl-BE" dirty="0"/>
              <a:t> </a:t>
            </a:r>
            <a:r>
              <a:rPr lang="nl-BE" dirty="0" err="1"/>
              <a:t>to</a:t>
            </a:r>
            <a:r>
              <a:rPr lang="nl-BE" dirty="0"/>
              <a:t> </a:t>
            </a:r>
            <a:r>
              <a:rPr lang="nl-BE" dirty="0" err="1"/>
              <a:t>eager</a:t>
            </a:r>
            <a:r>
              <a:rPr lang="nl-BE" dirty="0"/>
              <a:t> load </a:t>
            </a:r>
            <a:r>
              <a:rPr lang="nl-BE" dirty="0" err="1"/>
              <a:t>the</a:t>
            </a:r>
            <a:r>
              <a:rPr lang="nl-BE" dirty="0"/>
              <a:t> Rating </a:t>
            </a:r>
            <a:r>
              <a:rPr lang="nl-BE" dirty="0" err="1"/>
              <a:t>properties</a:t>
            </a:r>
            <a:r>
              <a:rPr lang="nl-BE" dirty="0"/>
              <a:t> </a:t>
            </a:r>
            <a:r>
              <a:rPr lang="nl-BE" dirty="0" err="1"/>
              <a:t>when</a:t>
            </a:r>
            <a:r>
              <a:rPr lang="nl-BE" dirty="0"/>
              <a:t> </a:t>
            </a:r>
            <a:r>
              <a:rPr lang="nl-BE" dirty="0" err="1"/>
              <a:t>getting</a:t>
            </a:r>
            <a:r>
              <a:rPr lang="nl-BE" dirty="0"/>
              <a:t> </a:t>
            </a:r>
            <a:r>
              <a:rPr lang="nl-BE" dirty="0" err="1"/>
              <a:t>the</a:t>
            </a:r>
            <a:r>
              <a:rPr lang="nl-BE" dirty="0"/>
              <a:t> </a:t>
            </a:r>
            <a:r>
              <a:rPr lang="nl-BE" dirty="0" err="1"/>
              <a:t>MovieDetails</a:t>
            </a:r>
            <a:r>
              <a:rPr lang="nl-BE" dirty="0"/>
              <a:t>.</a:t>
            </a:r>
            <a:endParaRPr lang="en-GB" dirty="0"/>
          </a:p>
        </p:txBody>
      </p:sp>
      <p:sp>
        <p:nvSpPr>
          <p:cNvPr id="3" name="Title 2">
            <a:extLst>
              <a:ext uri="{FF2B5EF4-FFF2-40B4-BE49-F238E27FC236}">
                <a16:creationId xmlns:a16="http://schemas.microsoft.com/office/drawing/2014/main" id="{2DE6AAE4-9B00-4B79-BDAF-DDD6516FAAF0}"/>
              </a:ext>
            </a:extLst>
          </p:cNvPr>
          <p:cNvSpPr>
            <a:spLocks noGrp="1"/>
          </p:cNvSpPr>
          <p:nvPr>
            <p:ph type="title"/>
          </p:nvPr>
        </p:nvSpPr>
        <p:spPr/>
        <p:txBody>
          <a:bodyPr/>
          <a:lstStyle/>
          <a:p>
            <a:r>
              <a:rPr lang="nl-BE" dirty="0" err="1"/>
              <a:t>Extend</a:t>
            </a:r>
            <a:r>
              <a:rPr lang="nl-BE" dirty="0"/>
              <a:t> </a:t>
            </a:r>
            <a:r>
              <a:rPr lang="nl-BE" dirty="0" err="1"/>
              <a:t>the</a:t>
            </a:r>
            <a:r>
              <a:rPr lang="nl-BE" dirty="0"/>
              <a:t> </a:t>
            </a:r>
            <a:r>
              <a:rPr lang="nl-BE" dirty="0" err="1"/>
              <a:t>generic</a:t>
            </a:r>
            <a:r>
              <a:rPr lang="nl-BE" dirty="0"/>
              <a:t> </a:t>
            </a:r>
            <a:r>
              <a:rPr lang="nl-BE" dirty="0" err="1"/>
              <a:t>repository</a:t>
            </a:r>
            <a:endParaRPr lang="en-GB" dirty="0"/>
          </a:p>
        </p:txBody>
      </p:sp>
      <p:sp>
        <p:nvSpPr>
          <p:cNvPr id="5" name="Slide Number Placeholder 4">
            <a:extLst>
              <a:ext uri="{FF2B5EF4-FFF2-40B4-BE49-F238E27FC236}">
                <a16:creationId xmlns:a16="http://schemas.microsoft.com/office/drawing/2014/main" id="{2A107E92-6F43-4C14-9605-2C0124B5202B}"/>
              </a:ext>
            </a:extLst>
          </p:cNvPr>
          <p:cNvSpPr>
            <a:spLocks noGrp="1"/>
          </p:cNvSpPr>
          <p:nvPr>
            <p:ph type="sldNum" sz="quarter" idx="16"/>
          </p:nvPr>
        </p:nvSpPr>
        <p:spPr/>
        <p:txBody>
          <a:bodyPr/>
          <a:lstStyle/>
          <a:p>
            <a:fld id="{763F2D79-C75E-42E1-AD06-AE3EAB2BE1D7}" type="slidenum">
              <a:rPr lang="nl-BE" smtClean="0"/>
              <a:pPr/>
              <a:t>15</a:t>
            </a:fld>
            <a:endParaRPr lang="nl-BE" sz="1200" dirty="0"/>
          </a:p>
        </p:txBody>
      </p:sp>
      <p:sp>
        <p:nvSpPr>
          <p:cNvPr id="7" name="Tekstvak 6">
            <a:extLst>
              <a:ext uri="{FF2B5EF4-FFF2-40B4-BE49-F238E27FC236}">
                <a16:creationId xmlns:a16="http://schemas.microsoft.com/office/drawing/2014/main" id="{89D802C5-1EAA-6E09-AB46-96676BC1B032}"/>
              </a:ext>
            </a:extLst>
          </p:cNvPr>
          <p:cNvSpPr txBox="1"/>
          <p:nvPr/>
        </p:nvSpPr>
        <p:spPr>
          <a:xfrm>
            <a:off x="2600631" y="3329347"/>
            <a:ext cx="6990736" cy="2308324"/>
          </a:xfrm>
          <a:prstGeom prst="rect">
            <a:avLst/>
          </a:prstGeom>
          <a:noFill/>
          <a:ln>
            <a:solidFill>
              <a:srgbClr val="2194BF"/>
            </a:solidFill>
          </a:ln>
        </p:spPr>
        <p:txBody>
          <a:bodyPr wrap="square">
            <a:spAutoFit/>
          </a:bodyPr>
          <a:lstStyle/>
          <a:p>
            <a:r>
              <a:rPr lang="en-US" sz="1800" dirty="0">
                <a:solidFill>
                  <a:srgbClr val="0000FF"/>
                </a:solidFill>
                <a:latin typeface="Cascadia Mono" panose="020B0609020000020004" pitchFamily="49" charset="0"/>
              </a:rPr>
              <a:t>public</a:t>
            </a:r>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IActionResult</a:t>
            </a:r>
            <a:r>
              <a:rPr lang="en-US" sz="1800" dirty="0">
                <a:solidFill>
                  <a:srgbClr val="000000"/>
                </a:solidFill>
                <a:latin typeface="Cascadia Mono" panose="020B0609020000020004" pitchFamily="49" charset="0"/>
              </a:rPr>
              <a:t> Details(</a:t>
            </a:r>
            <a:r>
              <a:rPr lang="en-US" sz="1800" dirty="0">
                <a:solidFill>
                  <a:srgbClr val="0000FF"/>
                </a:solidFill>
                <a:latin typeface="Cascadia Mono" panose="020B0609020000020004" pitchFamily="49" charset="0"/>
              </a:rPr>
              <a:t>int</a:t>
            </a:r>
            <a:r>
              <a:rPr lang="en-US" sz="1800" dirty="0">
                <a:solidFill>
                  <a:srgbClr val="000000"/>
                </a:solidFill>
                <a:latin typeface="Cascadia Mono" panose="020B0609020000020004" pitchFamily="49" charset="0"/>
              </a:rPr>
              <a:t> id)</a:t>
            </a:r>
          </a:p>
          <a:p>
            <a:r>
              <a:rPr lang="nl-BE" sz="1800" dirty="0">
                <a:solidFill>
                  <a:srgbClr val="000000"/>
                </a:solidFill>
                <a:latin typeface="Cascadia Mono" panose="020B0609020000020004" pitchFamily="49" charset="0"/>
              </a:rPr>
              <a:t>{</a:t>
            </a:r>
          </a:p>
          <a:p>
            <a:r>
              <a:rPr lang="nl-BE" sz="1800" dirty="0">
                <a:solidFill>
                  <a:srgbClr val="0000FF"/>
                </a:solidFill>
                <a:latin typeface="Cascadia Mono" panose="020B0609020000020004" pitchFamily="49" charset="0"/>
              </a:rPr>
              <a:t>var</a:t>
            </a:r>
            <a:r>
              <a:rPr lang="nl-BE" sz="1800" dirty="0">
                <a:solidFill>
                  <a:srgbClr val="000000"/>
                </a:solidFill>
                <a:latin typeface="Cascadia Mono" panose="020B0609020000020004" pitchFamily="49" charset="0"/>
              </a:rPr>
              <a:t> movie = </a:t>
            </a:r>
            <a:r>
              <a:rPr lang="nl-BE" sz="1800" dirty="0" err="1">
                <a:solidFill>
                  <a:srgbClr val="000000"/>
                </a:solidFill>
                <a:latin typeface="Cascadia Mono" panose="020B0609020000020004" pitchFamily="49" charset="0"/>
              </a:rPr>
              <a:t>movieRepository.Get</a:t>
            </a:r>
            <a:r>
              <a:rPr lang="nl-BE" sz="1800" dirty="0">
                <a:solidFill>
                  <a:srgbClr val="000000"/>
                </a:solidFill>
                <a:latin typeface="Cascadia Mono" panose="020B0609020000020004" pitchFamily="49" charset="0"/>
              </a:rPr>
              <a:t>(</a:t>
            </a:r>
          </a:p>
          <a:p>
            <a:r>
              <a:rPr lang="nl-BE" dirty="0">
                <a:solidFill>
                  <a:srgbClr val="000000"/>
                </a:solidFill>
                <a:latin typeface="Cascadia Mono" panose="020B0609020000020004" pitchFamily="49" charset="0"/>
              </a:rPr>
              <a:t>	</a:t>
            </a:r>
            <a:r>
              <a:rPr lang="nl-BE" sz="1800" b="1" dirty="0">
                <a:solidFill>
                  <a:srgbClr val="C00000"/>
                </a:solidFill>
                <a:latin typeface="Cascadia Mono" panose="020B0609020000020004" pitchFamily="49" charset="0"/>
              </a:rPr>
              <a:t>filter</a:t>
            </a:r>
            <a:r>
              <a:rPr lang="nl-BE" sz="1800" dirty="0">
                <a:solidFill>
                  <a:srgbClr val="000000"/>
                </a:solidFill>
                <a:latin typeface="Cascadia Mono" panose="020B0609020000020004" pitchFamily="49" charset="0"/>
              </a:rPr>
              <a:t>: x =&gt; </a:t>
            </a:r>
            <a:r>
              <a:rPr lang="nl-BE" sz="1800" dirty="0" err="1">
                <a:solidFill>
                  <a:srgbClr val="000000"/>
                </a:solidFill>
                <a:latin typeface="Cascadia Mono" panose="020B0609020000020004" pitchFamily="49" charset="0"/>
              </a:rPr>
              <a:t>x.MovieID</a:t>
            </a:r>
            <a:r>
              <a:rPr lang="nl-BE" sz="1800" dirty="0">
                <a:solidFill>
                  <a:srgbClr val="000000"/>
                </a:solidFill>
                <a:latin typeface="Cascadia Mono" panose="020B0609020000020004" pitchFamily="49" charset="0"/>
              </a:rPr>
              <a:t> == </a:t>
            </a:r>
            <a:r>
              <a:rPr lang="nl-BE" sz="1800" dirty="0" err="1">
                <a:solidFill>
                  <a:srgbClr val="000000"/>
                </a:solidFill>
                <a:latin typeface="Cascadia Mono" panose="020B0609020000020004" pitchFamily="49" charset="0"/>
              </a:rPr>
              <a:t>id</a:t>
            </a:r>
            <a:r>
              <a:rPr lang="nl-BE" sz="1800" dirty="0">
                <a:solidFill>
                  <a:srgbClr val="000000"/>
                </a:solidFill>
                <a:latin typeface="Cascadia Mono" panose="020B0609020000020004" pitchFamily="49" charset="0"/>
              </a:rPr>
              <a:t>, </a:t>
            </a:r>
          </a:p>
          <a:p>
            <a:r>
              <a:rPr lang="nl-BE" dirty="0">
                <a:solidFill>
                  <a:srgbClr val="000000"/>
                </a:solidFill>
                <a:latin typeface="Cascadia Mono" panose="020B0609020000020004" pitchFamily="49" charset="0"/>
              </a:rPr>
              <a:t>	</a:t>
            </a:r>
            <a:r>
              <a:rPr lang="nl-BE" sz="1800" b="1" dirty="0" err="1">
                <a:solidFill>
                  <a:srgbClr val="C00000"/>
                </a:solidFill>
                <a:latin typeface="Cascadia Mono" panose="020B0609020000020004" pitchFamily="49" charset="0"/>
              </a:rPr>
              <a:t>includes</a:t>
            </a:r>
            <a:r>
              <a:rPr lang="nl-BE" sz="1800" dirty="0">
                <a:solidFill>
                  <a:srgbClr val="000000"/>
                </a:solidFill>
                <a:latin typeface="Cascadia Mono" panose="020B0609020000020004" pitchFamily="49" charset="0"/>
              </a:rPr>
              <a:t>: x =&gt; </a:t>
            </a:r>
            <a:r>
              <a:rPr lang="nl-BE" sz="1800" dirty="0" err="1">
                <a:solidFill>
                  <a:srgbClr val="000000"/>
                </a:solidFill>
                <a:latin typeface="Cascadia Mono" panose="020B0609020000020004" pitchFamily="49" charset="0"/>
              </a:rPr>
              <a:t>x.Rating</a:t>
            </a:r>
            <a:r>
              <a:rPr lang="nl-BE" sz="1800" dirty="0">
                <a:solidFill>
                  <a:srgbClr val="000000"/>
                </a:solidFill>
                <a:latin typeface="Cascadia Mono" panose="020B0609020000020004" pitchFamily="49" charset="0"/>
              </a:rPr>
              <a:t>).</a:t>
            </a:r>
            <a:r>
              <a:rPr lang="nl-BE" sz="1800" dirty="0" err="1">
                <a:solidFill>
                  <a:srgbClr val="000000"/>
                </a:solidFill>
                <a:latin typeface="Cascadia Mono" panose="020B0609020000020004" pitchFamily="49" charset="0"/>
              </a:rPr>
              <a:t>FirstOrDefault</a:t>
            </a:r>
            <a:r>
              <a:rPr lang="nl-BE" sz="1800" dirty="0">
                <a:solidFill>
                  <a:srgbClr val="000000"/>
                </a:solidFill>
                <a:latin typeface="Cascadia Mono" panose="020B0609020000020004" pitchFamily="49" charset="0"/>
              </a:rPr>
              <a:t>();</a:t>
            </a:r>
          </a:p>
          <a:p>
            <a:endParaRPr lang="nl-BE" sz="1800" dirty="0">
              <a:solidFill>
                <a:srgbClr val="000000"/>
              </a:solidFill>
              <a:latin typeface="Cascadia Mono" panose="020B0609020000020004" pitchFamily="49" charset="0"/>
            </a:endParaRPr>
          </a:p>
          <a:p>
            <a:r>
              <a:rPr lang="nl-BE" sz="1800" dirty="0">
                <a:solidFill>
                  <a:srgbClr val="0000FF"/>
                </a:solidFill>
                <a:latin typeface="Cascadia Mono" panose="020B0609020000020004" pitchFamily="49" charset="0"/>
              </a:rPr>
              <a:t>return</a:t>
            </a:r>
            <a:r>
              <a:rPr lang="nl-BE" sz="1800" dirty="0">
                <a:solidFill>
                  <a:srgbClr val="000000"/>
                </a:solidFill>
                <a:latin typeface="Cascadia Mono" panose="020B0609020000020004" pitchFamily="49" charset="0"/>
              </a:rPr>
              <a:t> View(movie);</a:t>
            </a:r>
          </a:p>
          <a:p>
            <a:r>
              <a:rPr lang="nl-BE" sz="1800" dirty="0">
                <a:solidFill>
                  <a:srgbClr val="000000"/>
                </a:solidFill>
                <a:latin typeface="Cascadia Mono" panose="020B0609020000020004" pitchFamily="49" charset="0"/>
              </a:rPr>
              <a:t>}</a:t>
            </a:r>
            <a:endParaRPr lang="nl-BE" dirty="0"/>
          </a:p>
        </p:txBody>
      </p:sp>
    </p:spTree>
    <p:extLst>
      <p:ext uri="{BB962C8B-B14F-4D97-AF65-F5344CB8AC3E}">
        <p14:creationId xmlns:p14="http://schemas.microsoft.com/office/powerpoint/2010/main" val="27247025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7103D9B-270A-494C-A34E-5F74724829EF}"/>
              </a:ext>
            </a:extLst>
          </p:cNvPr>
          <p:cNvPicPr>
            <a:picLocks noChangeAspect="1"/>
          </p:cNvPicPr>
          <p:nvPr/>
        </p:nvPicPr>
        <p:blipFill>
          <a:blip r:embed="rId3"/>
          <a:stretch>
            <a:fillRect/>
          </a:stretch>
        </p:blipFill>
        <p:spPr>
          <a:xfrm>
            <a:off x="6317797" y="3154317"/>
            <a:ext cx="3390398" cy="2728325"/>
          </a:xfrm>
          <a:prstGeom prst="rect">
            <a:avLst/>
          </a:prstGeom>
          <a:ln>
            <a:solidFill>
              <a:schemeClr val="tx1"/>
            </a:solidFill>
          </a:ln>
        </p:spPr>
      </p:pic>
      <p:sp>
        <p:nvSpPr>
          <p:cNvPr id="2" name="Text Placeholder 1">
            <a:extLst>
              <a:ext uri="{FF2B5EF4-FFF2-40B4-BE49-F238E27FC236}">
                <a16:creationId xmlns:a16="http://schemas.microsoft.com/office/drawing/2014/main" id="{0A0E54EB-8682-413C-92E6-10AC6FE1D8FB}"/>
              </a:ext>
            </a:extLst>
          </p:cNvPr>
          <p:cNvSpPr>
            <a:spLocks noGrp="1"/>
          </p:cNvSpPr>
          <p:nvPr>
            <p:ph type="body" sz="quarter" idx="17"/>
          </p:nvPr>
        </p:nvSpPr>
        <p:spPr/>
        <p:txBody>
          <a:bodyPr/>
          <a:lstStyle/>
          <a:p>
            <a:r>
              <a:rPr lang="nl-BE" dirty="0" err="1"/>
              <a:t>After</a:t>
            </a:r>
            <a:r>
              <a:rPr lang="nl-BE" dirty="0"/>
              <a:t> </a:t>
            </a:r>
            <a:r>
              <a:rPr lang="nl-BE" dirty="0" err="1"/>
              <a:t>extending</a:t>
            </a:r>
            <a:r>
              <a:rPr lang="nl-BE" dirty="0"/>
              <a:t> </a:t>
            </a:r>
            <a:r>
              <a:rPr lang="nl-BE" dirty="0" err="1"/>
              <a:t>the</a:t>
            </a:r>
            <a:r>
              <a:rPr lang="nl-BE" dirty="0"/>
              <a:t> </a:t>
            </a:r>
            <a:r>
              <a:rPr lang="nl-BE" dirty="0" err="1"/>
              <a:t>Generic</a:t>
            </a:r>
            <a:r>
              <a:rPr lang="nl-BE" dirty="0"/>
              <a:t> </a:t>
            </a:r>
            <a:r>
              <a:rPr lang="nl-BE" dirty="0" err="1"/>
              <a:t>Repository</a:t>
            </a:r>
            <a:r>
              <a:rPr lang="nl-BE" dirty="0"/>
              <a:t> </a:t>
            </a:r>
            <a:r>
              <a:rPr lang="nl-BE" dirty="0" err="1"/>
              <a:t>the</a:t>
            </a:r>
            <a:r>
              <a:rPr lang="nl-BE" dirty="0"/>
              <a:t> Rating </a:t>
            </a:r>
            <a:r>
              <a:rPr lang="nl-BE" dirty="0" err="1"/>
              <a:t>entities</a:t>
            </a:r>
            <a:r>
              <a:rPr lang="nl-BE" dirty="0"/>
              <a:t> </a:t>
            </a:r>
            <a:r>
              <a:rPr lang="nl-BE" dirty="0" err="1"/>
              <a:t>values</a:t>
            </a:r>
            <a:r>
              <a:rPr lang="nl-BE" dirty="0"/>
              <a:t> are </a:t>
            </a:r>
            <a:r>
              <a:rPr lang="nl-BE" dirty="0" err="1"/>
              <a:t>eager</a:t>
            </a:r>
            <a:r>
              <a:rPr lang="nl-BE" dirty="0"/>
              <a:t> </a:t>
            </a:r>
            <a:r>
              <a:rPr lang="nl-BE" dirty="0" err="1"/>
              <a:t>loaded</a:t>
            </a:r>
            <a:r>
              <a:rPr lang="nl-BE" dirty="0"/>
              <a:t>.   </a:t>
            </a:r>
            <a:endParaRPr lang="en-GB" dirty="0"/>
          </a:p>
        </p:txBody>
      </p:sp>
      <p:sp>
        <p:nvSpPr>
          <p:cNvPr id="3" name="Title 2">
            <a:extLst>
              <a:ext uri="{FF2B5EF4-FFF2-40B4-BE49-F238E27FC236}">
                <a16:creationId xmlns:a16="http://schemas.microsoft.com/office/drawing/2014/main" id="{9D09BC2A-7E0A-4AD4-BBBA-F0EE7B7150A1}"/>
              </a:ext>
            </a:extLst>
          </p:cNvPr>
          <p:cNvSpPr>
            <a:spLocks noGrp="1"/>
          </p:cNvSpPr>
          <p:nvPr>
            <p:ph type="title"/>
          </p:nvPr>
        </p:nvSpPr>
        <p:spPr/>
        <p:txBody>
          <a:bodyPr/>
          <a:lstStyle/>
          <a:p>
            <a:r>
              <a:rPr lang="nl-BE" dirty="0"/>
              <a:t>Test </a:t>
            </a:r>
            <a:r>
              <a:rPr lang="nl-BE" dirty="0" err="1"/>
              <a:t>AllMovies</a:t>
            </a:r>
            <a:endParaRPr lang="en-GB" dirty="0"/>
          </a:p>
        </p:txBody>
      </p:sp>
      <p:pic>
        <p:nvPicPr>
          <p:cNvPr id="5" name="Picture 4">
            <a:extLst>
              <a:ext uri="{FF2B5EF4-FFF2-40B4-BE49-F238E27FC236}">
                <a16:creationId xmlns:a16="http://schemas.microsoft.com/office/drawing/2014/main" id="{31786BAA-B603-4F4B-932F-72D454FEE7A7}"/>
              </a:ext>
            </a:extLst>
          </p:cNvPr>
          <p:cNvPicPr>
            <a:picLocks noChangeAspect="1"/>
          </p:cNvPicPr>
          <p:nvPr/>
        </p:nvPicPr>
        <p:blipFill>
          <a:blip r:embed="rId4"/>
          <a:stretch>
            <a:fillRect/>
          </a:stretch>
        </p:blipFill>
        <p:spPr>
          <a:xfrm>
            <a:off x="2390373" y="3267978"/>
            <a:ext cx="3477175" cy="2501002"/>
          </a:xfrm>
          <a:prstGeom prst="rect">
            <a:avLst/>
          </a:prstGeom>
          <a:ln w="3175">
            <a:solidFill>
              <a:schemeClr val="tx1"/>
            </a:solidFill>
          </a:ln>
        </p:spPr>
      </p:pic>
      <p:sp>
        <p:nvSpPr>
          <p:cNvPr id="7" name="Rectangle 6">
            <a:extLst>
              <a:ext uri="{FF2B5EF4-FFF2-40B4-BE49-F238E27FC236}">
                <a16:creationId xmlns:a16="http://schemas.microsoft.com/office/drawing/2014/main" id="{0A460F33-F63B-434F-9B4D-85F9D17AE96D}"/>
              </a:ext>
            </a:extLst>
          </p:cNvPr>
          <p:cNvSpPr/>
          <p:nvPr/>
        </p:nvSpPr>
        <p:spPr>
          <a:xfrm>
            <a:off x="6113071" y="5406857"/>
            <a:ext cx="2949003" cy="654391"/>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a:extLst>
              <a:ext uri="{FF2B5EF4-FFF2-40B4-BE49-F238E27FC236}">
                <a16:creationId xmlns:a16="http://schemas.microsoft.com/office/drawing/2014/main" id="{DBAFCABD-A673-4098-9015-2092880786E8}"/>
              </a:ext>
            </a:extLst>
          </p:cNvPr>
          <p:cNvSpPr txBox="1"/>
          <p:nvPr/>
        </p:nvSpPr>
        <p:spPr>
          <a:xfrm>
            <a:off x="6317797" y="6074668"/>
            <a:ext cx="2561920" cy="369332"/>
          </a:xfrm>
          <a:prstGeom prst="rect">
            <a:avLst/>
          </a:prstGeom>
          <a:noFill/>
        </p:spPr>
        <p:txBody>
          <a:bodyPr wrap="none" rtlCol="0">
            <a:spAutoFit/>
          </a:bodyPr>
          <a:lstStyle/>
          <a:p>
            <a:r>
              <a:rPr lang="nl-BE" dirty="0">
                <a:solidFill>
                  <a:srgbClr val="00B050"/>
                </a:solidFill>
              </a:rPr>
              <a:t>Rating Name is </a:t>
            </a:r>
            <a:r>
              <a:rPr lang="nl-BE" dirty="0" err="1">
                <a:solidFill>
                  <a:srgbClr val="00B050"/>
                </a:solidFill>
              </a:rPr>
              <a:t>loaded</a:t>
            </a:r>
            <a:r>
              <a:rPr lang="nl-BE" dirty="0">
                <a:solidFill>
                  <a:srgbClr val="00B050"/>
                </a:solidFill>
              </a:rPr>
              <a:t>!</a:t>
            </a:r>
            <a:endParaRPr lang="en-GB" dirty="0">
              <a:solidFill>
                <a:srgbClr val="00B050"/>
              </a:solidFill>
            </a:endParaRPr>
          </a:p>
        </p:txBody>
      </p:sp>
      <p:sp>
        <p:nvSpPr>
          <p:cNvPr id="6" name="Slide Number Placeholder 5">
            <a:extLst>
              <a:ext uri="{FF2B5EF4-FFF2-40B4-BE49-F238E27FC236}">
                <a16:creationId xmlns:a16="http://schemas.microsoft.com/office/drawing/2014/main" id="{B5EF34DE-5352-4A9F-85AB-765CFE759A25}"/>
              </a:ext>
            </a:extLst>
          </p:cNvPr>
          <p:cNvSpPr>
            <a:spLocks noGrp="1"/>
          </p:cNvSpPr>
          <p:nvPr>
            <p:ph type="sldNum" sz="quarter" idx="16"/>
          </p:nvPr>
        </p:nvSpPr>
        <p:spPr/>
        <p:txBody>
          <a:bodyPr/>
          <a:lstStyle/>
          <a:p>
            <a:fld id="{763F2D79-C75E-42E1-AD06-AE3EAB2BE1D7}" type="slidenum">
              <a:rPr lang="nl-BE" smtClean="0"/>
              <a:pPr/>
              <a:t>16</a:t>
            </a:fld>
            <a:endParaRPr lang="nl-BE" sz="1200" dirty="0"/>
          </a:p>
        </p:txBody>
      </p:sp>
    </p:spTree>
    <p:extLst>
      <p:ext uri="{BB962C8B-B14F-4D97-AF65-F5344CB8AC3E}">
        <p14:creationId xmlns:p14="http://schemas.microsoft.com/office/powerpoint/2010/main" val="17438786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tekst 1">
            <a:extLst>
              <a:ext uri="{FF2B5EF4-FFF2-40B4-BE49-F238E27FC236}">
                <a16:creationId xmlns:a16="http://schemas.microsoft.com/office/drawing/2014/main" id="{E236B9F7-D8C6-4A8A-8709-00D6BFD4B393}"/>
              </a:ext>
            </a:extLst>
          </p:cNvPr>
          <p:cNvSpPr>
            <a:spLocks noGrp="1"/>
          </p:cNvSpPr>
          <p:nvPr>
            <p:ph type="body" sz="quarter" idx="17"/>
          </p:nvPr>
        </p:nvSpPr>
        <p:spPr/>
        <p:txBody>
          <a:bodyPr/>
          <a:lstStyle/>
          <a:p>
            <a:pPr lvl="1"/>
            <a:r>
              <a:rPr lang="nl-NL" dirty="0" err="1"/>
              <a:t>Exercise</a:t>
            </a:r>
            <a:r>
              <a:rPr lang="nl-NL" dirty="0"/>
              <a:t>: </a:t>
            </a:r>
            <a:r>
              <a:rPr lang="nl-NL" dirty="0" err="1"/>
              <a:t>Try</a:t>
            </a:r>
            <a:r>
              <a:rPr lang="nl-NL" dirty="0"/>
              <a:t> </a:t>
            </a:r>
            <a:r>
              <a:rPr lang="nl-NL" dirty="0" err="1"/>
              <a:t>to</a:t>
            </a:r>
            <a:r>
              <a:rPr lang="nl-NL" dirty="0"/>
              <a:t> </a:t>
            </a:r>
            <a:r>
              <a:rPr lang="nl-NL" dirty="0" err="1"/>
              <a:t>inject</a:t>
            </a:r>
            <a:r>
              <a:rPr lang="nl-NL" dirty="0"/>
              <a:t> </a:t>
            </a:r>
            <a:r>
              <a:rPr lang="nl-NL" dirty="0" err="1"/>
              <a:t>the</a:t>
            </a:r>
            <a:r>
              <a:rPr lang="nl-NL" dirty="0"/>
              <a:t> </a:t>
            </a:r>
            <a:r>
              <a:rPr lang="nl-NL" dirty="0" err="1"/>
              <a:t>Repositories</a:t>
            </a:r>
            <a:r>
              <a:rPr lang="nl-NL" dirty="0"/>
              <a:t> </a:t>
            </a:r>
            <a:r>
              <a:rPr lang="nl-NL" dirty="0" err="1"/>
              <a:t>instead</a:t>
            </a:r>
            <a:r>
              <a:rPr lang="nl-NL" dirty="0"/>
              <a:t> of </a:t>
            </a:r>
            <a:r>
              <a:rPr lang="nl-NL" dirty="0" err="1"/>
              <a:t>the</a:t>
            </a:r>
            <a:r>
              <a:rPr lang="nl-NL" dirty="0"/>
              <a:t> Context in </a:t>
            </a:r>
            <a:r>
              <a:rPr lang="nl-NL" dirty="0" err="1"/>
              <a:t>the</a:t>
            </a:r>
            <a:r>
              <a:rPr lang="nl-NL" dirty="0"/>
              <a:t> Controllers (</a:t>
            </a:r>
            <a:r>
              <a:rPr lang="nl-NL" dirty="0" err="1"/>
              <a:t>MoviesController</a:t>
            </a:r>
            <a:r>
              <a:rPr lang="nl-NL" dirty="0"/>
              <a:t> </a:t>
            </a:r>
            <a:r>
              <a:rPr lang="nl-NL" dirty="0" err="1"/>
              <a:t>and</a:t>
            </a:r>
            <a:r>
              <a:rPr lang="nl-NL" dirty="0"/>
              <a:t> </a:t>
            </a:r>
            <a:r>
              <a:rPr lang="nl-NL" dirty="0" err="1"/>
              <a:t>RatingsController</a:t>
            </a:r>
            <a:r>
              <a:rPr lang="nl-NL" dirty="0"/>
              <a:t>)!</a:t>
            </a:r>
          </a:p>
          <a:p>
            <a:pPr lvl="1"/>
            <a:endParaRPr lang="fr-BE" dirty="0"/>
          </a:p>
        </p:txBody>
      </p:sp>
      <p:sp>
        <p:nvSpPr>
          <p:cNvPr id="3" name="Titel 2">
            <a:extLst>
              <a:ext uri="{FF2B5EF4-FFF2-40B4-BE49-F238E27FC236}">
                <a16:creationId xmlns:a16="http://schemas.microsoft.com/office/drawing/2014/main" id="{56DC0BBA-07BB-4765-81E0-F4CD2E98395A}"/>
              </a:ext>
            </a:extLst>
          </p:cNvPr>
          <p:cNvSpPr>
            <a:spLocks noGrp="1"/>
          </p:cNvSpPr>
          <p:nvPr>
            <p:ph type="title"/>
          </p:nvPr>
        </p:nvSpPr>
        <p:spPr/>
        <p:txBody>
          <a:bodyPr/>
          <a:lstStyle/>
          <a:p>
            <a:r>
              <a:rPr lang="nl-NL" dirty="0" err="1"/>
              <a:t>What</a:t>
            </a:r>
            <a:r>
              <a:rPr lang="nl-NL" dirty="0"/>
              <a:t> </a:t>
            </a:r>
            <a:r>
              <a:rPr lang="nl-NL" dirty="0" err="1"/>
              <a:t>about</a:t>
            </a:r>
            <a:r>
              <a:rPr lang="nl-NL" dirty="0"/>
              <a:t> </a:t>
            </a:r>
            <a:r>
              <a:rPr lang="nl-NL" dirty="0" err="1"/>
              <a:t>Dependency</a:t>
            </a:r>
            <a:r>
              <a:rPr lang="nl-NL" dirty="0"/>
              <a:t> </a:t>
            </a:r>
            <a:r>
              <a:rPr lang="nl-NL" dirty="0" err="1"/>
              <a:t>Injection</a:t>
            </a:r>
            <a:r>
              <a:rPr lang="nl-NL" dirty="0"/>
              <a:t>?</a:t>
            </a:r>
            <a:endParaRPr lang="fr-BE" dirty="0"/>
          </a:p>
        </p:txBody>
      </p:sp>
      <p:sp>
        <p:nvSpPr>
          <p:cNvPr id="4" name="Slide Number Placeholder 3">
            <a:extLst>
              <a:ext uri="{FF2B5EF4-FFF2-40B4-BE49-F238E27FC236}">
                <a16:creationId xmlns:a16="http://schemas.microsoft.com/office/drawing/2014/main" id="{635188B6-D4E7-4EDE-BB1A-1157BD997A3F}"/>
              </a:ext>
            </a:extLst>
          </p:cNvPr>
          <p:cNvSpPr>
            <a:spLocks noGrp="1"/>
          </p:cNvSpPr>
          <p:nvPr>
            <p:ph type="sldNum" sz="quarter" idx="16"/>
          </p:nvPr>
        </p:nvSpPr>
        <p:spPr/>
        <p:txBody>
          <a:bodyPr/>
          <a:lstStyle/>
          <a:p>
            <a:fld id="{763F2D79-C75E-42E1-AD06-AE3EAB2BE1D7}" type="slidenum">
              <a:rPr lang="nl-BE" smtClean="0"/>
              <a:pPr/>
              <a:t>17</a:t>
            </a:fld>
            <a:endParaRPr lang="nl-BE" sz="1200" dirty="0"/>
          </a:p>
        </p:txBody>
      </p:sp>
    </p:spTree>
    <p:extLst>
      <p:ext uri="{BB962C8B-B14F-4D97-AF65-F5344CB8AC3E}">
        <p14:creationId xmlns:p14="http://schemas.microsoft.com/office/powerpoint/2010/main" val="22457066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tekst 1">
            <a:extLst>
              <a:ext uri="{FF2B5EF4-FFF2-40B4-BE49-F238E27FC236}">
                <a16:creationId xmlns:a16="http://schemas.microsoft.com/office/drawing/2014/main" id="{E236B9F7-D8C6-4A8A-8709-00D6BFD4B393}"/>
              </a:ext>
            </a:extLst>
          </p:cNvPr>
          <p:cNvSpPr>
            <a:spLocks noGrp="1"/>
          </p:cNvSpPr>
          <p:nvPr>
            <p:ph type="body" sz="quarter" idx="17"/>
          </p:nvPr>
        </p:nvSpPr>
        <p:spPr/>
        <p:txBody>
          <a:bodyPr/>
          <a:lstStyle/>
          <a:p>
            <a:pPr lvl="1"/>
            <a:r>
              <a:rPr lang="nl-NL" dirty="0"/>
              <a:t>Register </a:t>
            </a:r>
            <a:r>
              <a:rPr lang="nl-NL" dirty="0" err="1"/>
              <a:t>both</a:t>
            </a:r>
            <a:r>
              <a:rPr lang="nl-NL" dirty="0"/>
              <a:t> </a:t>
            </a:r>
            <a:r>
              <a:rPr lang="nl-NL" dirty="0" err="1"/>
              <a:t>generic</a:t>
            </a:r>
            <a:r>
              <a:rPr lang="nl-NL" dirty="0"/>
              <a:t> </a:t>
            </a:r>
            <a:r>
              <a:rPr lang="nl-NL" dirty="0" err="1"/>
              <a:t>repositories</a:t>
            </a:r>
            <a:r>
              <a:rPr lang="nl-NL" dirty="0"/>
              <a:t> (Movie </a:t>
            </a:r>
            <a:r>
              <a:rPr lang="nl-NL" dirty="0" err="1"/>
              <a:t>and</a:t>
            </a:r>
            <a:r>
              <a:rPr lang="nl-NL" dirty="0"/>
              <a:t> Rating) in </a:t>
            </a:r>
            <a:r>
              <a:rPr lang="nl-NL" dirty="0" err="1"/>
              <a:t>the</a:t>
            </a:r>
            <a:r>
              <a:rPr lang="nl-NL" dirty="0"/>
              <a:t> DI container</a:t>
            </a:r>
          </a:p>
          <a:p>
            <a:pPr lvl="1"/>
            <a:endParaRPr lang="nl-NL" dirty="0"/>
          </a:p>
          <a:p>
            <a:pPr lvl="1"/>
            <a:r>
              <a:rPr lang="nl-NL" dirty="0" err="1"/>
              <a:t>Program.cs</a:t>
            </a:r>
            <a:r>
              <a:rPr lang="nl-NL" dirty="0"/>
              <a:t>:</a:t>
            </a:r>
          </a:p>
          <a:p>
            <a:pPr lvl="1"/>
            <a:endParaRPr lang="fr-BE" dirty="0"/>
          </a:p>
        </p:txBody>
      </p:sp>
      <p:sp>
        <p:nvSpPr>
          <p:cNvPr id="3" name="Titel 2">
            <a:extLst>
              <a:ext uri="{FF2B5EF4-FFF2-40B4-BE49-F238E27FC236}">
                <a16:creationId xmlns:a16="http://schemas.microsoft.com/office/drawing/2014/main" id="{56DC0BBA-07BB-4765-81E0-F4CD2E98395A}"/>
              </a:ext>
            </a:extLst>
          </p:cNvPr>
          <p:cNvSpPr>
            <a:spLocks noGrp="1"/>
          </p:cNvSpPr>
          <p:nvPr>
            <p:ph type="title"/>
          </p:nvPr>
        </p:nvSpPr>
        <p:spPr/>
        <p:txBody>
          <a:bodyPr/>
          <a:lstStyle/>
          <a:p>
            <a:r>
              <a:rPr lang="nl-NL" dirty="0"/>
              <a:t>Register </a:t>
            </a:r>
            <a:r>
              <a:rPr lang="nl-NL" dirty="0" err="1"/>
              <a:t>the</a:t>
            </a:r>
            <a:r>
              <a:rPr lang="nl-NL" dirty="0"/>
              <a:t> </a:t>
            </a:r>
            <a:r>
              <a:rPr lang="nl-NL" dirty="0" err="1"/>
              <a:t>repositories</a:t>
            </a:r>
            <a:endParaRPr lang="fr-BE" dirty="0"/>
          </a:p>
        </p:txBody>
      </p:sp>
      <p:sp>
        <p:nvSpPr>
          <p:cNvPr id="4" name="Slide Number Placeholder 3">
            <a:extLst>
              <a:ext uri="{FF2B5EF4-FFF2-40B4-BE49-F238E27FC236}">
                <a16:creationId xmlns:a16="http://schemas.microsoft.com/office/drawing/2014/main" id="{543D50B3-342E-46DC-8320-8942E83B88F8}"/>
              </a:ext>
            </a:extLst>
          </p:cNvPr>
          <p:cNvSpPr>
            <a:spLocks noGrp="1"/>
          </p:cNvSpPr>
          <p:nvPr>
            <p:ph type="sldNum" sz="quarter" idx="16"/>
          </p:nvPr>
        </p:nvSpPr>
        <p:spPr/>
        <p:txBody>
          <a:bodyPr/>
          <a:lstStyle/>
          <a:p>
            <a:fld id="{763F2D79-C75E-42E1-AD06-AE3EAB2BE1D7}" type="slidenum">
              <a:rPr lang="nl-BE" smtClean="0"/>
              <a:pPr/>
              <a:t>18</a:t>
            </a:fld>
            <a:endParaRPr lang="nl-BE" sz="1200" dirty="0"/>
          </a:p>
        </p:txBody>
      </p:sp>
    </p:spTree>
    <p:extLst>
      <p:ext uri="{BB962C8B-B14F-4D97-AF65-F5344CB8AC3E}">
        <p14:creationId xmlns:p14="http://schemas.microsoft.com/office/powerpoint/2010/main" val="10658420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tekst 1">
            <a:extLst>
              <a:ext uri="{FF2B5EF4-FFF2-40B4-BE49-F238E27FC236}">
                <a16:creationId xmlns:a16="http://schemas.microsoft.com/office/drawing/2014/main" id="{9BDDD35D-AD77-476D-9706-B4D4997B5EE4}"/>
              </a:ext>
            </a:extLst>
          </p:cNvPr>
          <p:cNvSpPr>
            <a:spLocks noGrp="1"/>
          </p:cNvSpPr>
          <p:nvPr>
            <p:ph type="body" sz="quarter" idx="17"/>
          </p:nvPr>
        </p:nvSpPr>
        <p:spPr/>
        <p:txBody>
          <a:bodyPr/>
          <a:lstStyle/>
          <a:p>
            <a:pPr lvl="1"/>
            <a:r>
              <a:rPr lang="nl-NL" dirty="0"/>
              <a:t>Make </a:t>
            </a:r>
            <a:r>
              <a:rPr lang="nl-NL" dirty="0" err="1"/>
              <a:t>sure</a:t>
            </a:r>
            <a:r>
              <a:rPr lang="nl-NL" dirty="0"/>
              <a:t> </a:t>
            </a:r>
            <a:r>
              <a:rPr lang="nl-NL" dirty="0" err="1"/>
              <a:t>everything</a:t>
            </a:r>
            <a:r>
              <a:rPr lang="nl-NL" dirty="0"/>
              <a:t> </a:t>
            </a:r>
            <a:r>
              <a:rPr lang="nl-NL" dirty="0" err="1"/>
              <a:t>still</a:t>
            </a:r>
            <a:r>
              <a:rPr lang="nl-NL" dirty="0"/>
              <a:t> </a:t>
            </a:r>
            <a:r>
              <a:rPr lang="nl-NL" dirty="0" err="1"/>
              <a:t>works</a:t>
            </a:r>
            <a:r>
              <a:rPr lang="nl-NL" dirty="0"/>
              <a:t> as </a:t>
            </a:r>
            <a:r>
              <a:rPr lang="nl-NL" dirty="0" err="1"/>
              <a:t>expected</a:t>
            </a:r>
            <a:endParaRPr lang="nl-NL" dirty="0"/>
          </a:p>
          <a:p>
            <a:pPr lvl="1"/>
            <a:r>
              <a:rPr lang="nl-NL" dirty="0"/>
              <a:t>We </a:t>
            </a:r>
            <a:r>
              <a:rPr lang="nl-NL" dirty="0" err="1"/>
              <a:t>should</a:t>
            </a:r>
            <a:r>
              <a:rPr lang="nl-NL" dirty="0"/>
              <a:t> get </a:t>
            </a:r>
            <a:r>
              <a:rPr lang="nl-NL" dirty="0" err="1"/>
              <a:t>all</a:t>
            </a:r>
            <a:r>
              <a:rPr lang="nl-NL" dirty="0"/>
              <a:t> </a:t>
            </a:r>
            <a:r>
              <a:rPr lang="nl-NL" dirty="0" err="1"/>
              <a:t>our</a:t>
            </a:r>
            <a:r>
              <a:rPr lang="nl-NL" dirty="0"/>
              <a:t> ratings/</a:t>
            </a:r>
            <a:r>
              <a:rPr lang="nl-NL" dirty="0" err="1"/>
              <a:t>movies</a:t>
            </a:r>
            <a:r>
              <a:rPr lang="nl-NL" dirty="0"/>
              <a:t> </a:t>
            </a:r>
            <a:r>
              <a:rPr lang="nl-NL" dirty="0" err="1"/>
              <a:t>from</a:t>
            </a:r>
            <a:r>
              <a:rPr lang="nl-NL" dirty="0"/>
              <a:t> </a:t>
            </a:r>
            <a:r>
              <a:rPr lang="nl-NL" dirty="0" err="1"/>
              <a:t>the</a:t>
            </a:r>
            <a:r>
              <a:rPr lang="nl-NL" dirty="0"/>
              <a:t> DB</a:t>
            </a:r>
            <a:endParaRPr lang="fr-BE" dirty="0"/>
          </a:p>
        </p:txBody>
      </p:sp>
      <p:sp>
        <p:nvSpPr>
          <p:cNvPr id="3" name="Titel 2">
            <a:extLst>
              <a:ext uri="{FF2B5EF4-FFF2-40B4-BE49-F238E27FC236}">
                <a16:creationId xmlns:a16="http://schemas.microsoft.com/office/drawing/2014/main" id="{B08F6B61-9AA4-410F-ADD5-2D18D81B5A14}"/>
              </a:ext>
            </a:extLst>
          </p:cNvPr>
          <p:cNvSpPr>
            <a:spLocks noGrp="1"/>
          </p:cNvSpPr>
          <p:nvPr>
            <p:ph type="title"/>
          </p:nvPr>
        </p:nvSpPr>
        <p:spPr/>
        <p:txBody>
          <a:bodyPr/>
          <a:lstStyle/>
          <a:p>
            <a:r>
              <a:rPr lang="nl-NL" dirty="0" err="1"/>
              <a:t>Rerun</a:t>
            </a:r>
            <a:r>
              <a:rPr lang="nl-NL" dirty="0"/>
              <a:t> </a:t>
            </a:r>
            <a:r>
              <a:rPr lang="nl-NL" dirty="0" err="1"/>
              <a:t>the</a:t>
            </a:r>
            <a:r>
              <a:rPr lang="nl-NL" dirty="0"/>
              <a:t> </a:t>
            </a:r>
            <a:r>
              <a:rPr lang="nl-NL" dirty="0" err="1"/>
              <a:t>application</a:t>
            </a:r>
            <a:endParaRPr lang="fr-BE" dirty="0"/>
          </a:p>
        </p:txBody>
      </p:sp>
      <p:sp>
        <p:nvSpPr>
          <p:cNvPr id="4" name="Slide Number Placeholder 3">
            <a:extLst>
              <a:ext uri="{FF2B5EF4-FFF2-40B4-BE49-F238E27FC236}">
                <a16:creationId xmlns:a16="http://schemas.microsoft.com/office/drawing/2014/main" id="{AAB69A4D-7723-46D1-8C64-DDA87AEA4130}"/>
              </a:ext>
            </a:extLst>
          </p:cNvPr>
          <p:cNvSpPr>
            <a:spLocks noGrp="1"/>
          </p:cNvSpPr>
          <p:nvPr>
            <p:ph type="sldNum" sz="quarter" idx="16"/>
          </p:nvPr>
        </p:nvSpPr>
        <p:spPr/>
        <p:txBody>
          <a:bodyPr/>
          <a:lstStyle/>
          <a:p>
            <a:fld id="{763F2D79-C75E-42E1-AD06-AE3EAB2BE1D7}" type="slidenum">
              <a:rPr lang="nl-BE" smtClean="0"/>
              <a:pPr/>
              <a:t>19</a:t>
            </a:fld>
            <a:endParaRPr lang="nl-BE" sz="1200" dirty="0"/>
          </a:p>
        </p:txBody>
      </p:sp>
    </p:spTree>
    <p:extLst>
      <p:ext uri="{BB962C8B-B14F-4D97-AF65-F5344CB8AC3E}">
        <p14:creationId xmlns:p14="http://schemas.microsoft.com/office/powerpoint/2010/main" val="30170051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EFA8851-64FF-4850-BE80-70DDF478FBF0}"/>
              </a:ext>
            </a:extLst>
          </p:cNvPr>
          <p:cNvSpPr>
            <a:spLocks noGrp="1"/>
          </p:cNvSpPr>
          <p:nvPr>
            <p:ph type="body" sz="quarter" idx="17"/>
          </p:nvPr>
        </p:nvSpPr>
        <p:spPr/>
        <p:txBody>
          <a:bodyPr>
            <a:normAutofit fontScale="85000" lnSpcReduction="10000"/>
          </a:bodyPr>
          <a:lstStyle/>
          <a:p>
            <a:r>
              <a:rPr lang="en-US" b="1" dirty="0">
                <a:solidFill>
                  <a:srgbClr val="F04C25"/>
                </a:solidFill>
              </a:rPr>
              <a:t>We must do better than this!</a:t>
            </a:r>
          </a:p>
          <a:p>
            <a:endParaRPr lang="nl-BE" b="1" dirty="0"/>
          </a:p>
          <a:p>
            <a:r>
              <a:rPr lang="nl-BE" dirty="0" err="1"/>
              <a:t>Instead</a:t>
            </a:r>
            <a:r>
              <a:rPr lang="nl-BE" dirty="0"/>
              <a:t> of </a:t>
            </a:r>
            <a:r>
              <a:rPr lang="nl-BE" dirty="0" err="1"/>
              <a:t>creating</a:t>
            </a:r>
            <a:r>
              <a:rPr lang="nl-BE" dirty="0"/>
              <a:t> (</a:t>
            </a:r>
            <a:r>
              <a:rPr lang="nl-BE" dirty="0" err="1"/>
              <a:t>and</a:t>
            </a:r>
            <a:r>
              <a:rPr lang="nl-BE" dirty="0"/>
              <a:t> </a:t>
            </a:r>
            <a:r>
              <a:rPr lang="nl-BE" dirty="0" err="1"/>
              <a:t>copying</a:t>
            </a:r>
            <a:r>
              <a:rPr lang="nl-BE" dirty="0"/>
              <a:t>) </a:t>
            </a:r>
            <a:r>
              <a:rPr lang="nl-BE" dirty="0" err="1"/>
              <a:t>individual</a:t>
            </a:r>
            <a:r>
              <a:rPr lang="nl-BE" dirty="0"/>
              <a:t> </a:t>
            </a:r>
            <a:r>
              <a:rPr lang="nl-BE" dirty="0" err="1"/>
              <a:t>repositories</a:t>
            </a:r>
            <a:r>
              <a:rPr lang="nl-BE" dirty="0"/>
              <a:t> </a:t>
            </a:r>
            <a:r>
              <a:rPr lang="nl-BE" dirty="0" err="1"/>
              <a:t>for</a:t>
            </a:r>
            <a:r>
              <a:rPr lang="nl-BE" dirty="0"/>
              <a:t> </a:t>
            </a:r>
            <a:r>
              <a:rPr lang="nl-BE" dirty="0" err="1"/>
              <a:t>each</a:t>
            </a:r>
            <a:r>
              <a:rPr lang="nl-BE" dirty="0"/>
              <a:t> </a:t>
            </a:r>
            <a:r>
              <a:rPr lang="nl-BE" dirty="0" err="1"/>
              <a:t>entity</a:t>
            </a:r>
            <a:r>
              <a:rPr lang="nl-BE" dirty="0"/>
              <a:t> class, in </a:t>
            </a:r>
            <a:r>
              <a:rPr lang="nl-BE" dirty="0" err="1"/>
              <a:t>some</a:t>
            </a:r>
            <a:r>
              <a:rPr lang="nl-BE" dirty="0"/>
              <a:t> cases </a:t>
            </a:r>
            <a:r>
              <a:rPr lang="nl-BE" dirty="0" err="1"/>
              <a:t>developers</a:t>
            </a:r>
            <a:r>
              <a:rPr lang="nl-BE" dirty="0"/>
              <a:t> make </a:t>
            </a:r>
            <a:r>
              <a:rPr lang="nl-BE" dirty="0" err="1"/>
              <a:t>use</a:t>
            </a:r>
            <a:r>
              <a:rPr lang="nl-BE" dirty="0"/>
              <a:t> of a </a:t>
            </a:r>
            <a:r>
              <a:rPr lang="nl-BE" dirty="0" err="1"/>
              <a:t>so-called</a:t>
            </a:r>
            <a:r>
              <a:rPr lang="nl-BE" dirty="0"/>
              <a:t> </a:t>
            </a:r>
            <a:r>
              <a:rPr lang="nl-BE" b="1" dirty="0" err="1">
                <a:solidFill>
                  <a:srgbClr val="F04C25"/>
                </a:solidFill>
              </a:rPr>
              <a:t>generic</a:t>
            </a:r>
            <a:r>
              <a:rPr lang="nl-BE" b="1" dirty="0">
                <a:solidFill>
                  <a:srgbClr val="F04C25"/>
                </a:solidFill>
              </a:rPr>
              <a:t> </a:t>
            </a:r>
            <a:r>
              <a:rPr lang="nl-BE" b="1" dirty="0" err="1">
                <a:solidFill>
                  <a:srgbClr val="F04C25"/>
                </a:solidFill>
              </a:rPr>
              <a:t>repository</a:t>
            </a:r>
            <a:r>
              <a:rPr lang="nl-BE" dirty="0"/>
              <a:t>. </a:t>
            </a:r>
            <a:br>
              <a:rPr lang="nl-BE" dirty="0"/>
            </a:br>
            <a:endParaRPr lang="nl-BE" dirty="0"/>
          </a:p>
          <a:p>
            <a:r>
              <a:rPr lang="en-GB" dirty="0"/>
              <a:t>A generic repository is a generic class, with </a:t>
            </a:r>
            <a:r>
              <a:rPr lang="en-GB" b="1" dirty="0">
                <a:solidFill>
                  <a:srgbClr val="F04C25"/>
                </a:solidFill>
              </a:rPr>
              <a:t>basic CRUD </a:t>
            </a:r>
            <a:r>
              <a:rPr lang="en-GB" dirty="0"/>
              <a:t>methods in it (and of course other methods can be added as needed) </a:t>
            </a:r>
            <a:r>
              <a:rPr lang="en-GB" b="1" dirty="0">
                <a:solidFill>
                  <a:srgbClr val="F04C25"/>
                </a:solidFill>
              </a:rPr>
              <a:t>without specifying </a:t>
            </a:r>
            <a:r>
              <a:rPr lang="en-GB" dirty="0"/>
              <a:t>the exact entity.</a:t>
            </a:r>
          </a:p>
          <a:p>
            <a:endParaRPr lang="en-GB" dirty="0"/>
          </a:p>
          <a:p>
            <a:r>
              <a:rPr lang="en-GB" dirty="0"/>
              <a:t>This means, if we have entities Movie and Rating, this single generic repository class can be used for </a:t>
            </a:r>
            <a:r>
              <a:rPr lang="en-GB" dirty="0">
                <a:solidFill>
                  <a:srgbClr val="FF0000"/>
                </a:solidFill>
              </a:rPr>
              <a:t>both of them</a:t>
            </a:r>
            <a:r>
              <a:rPr lang="en-GB" dirty="0"/>
              <a:t>. We specify the entity during </a:t>
            </a:r>
            <a:r>
              <a:rPr lang="en-GB" b="1" dirty="0">
                <a:solidFill>
                  <a:srgbClr val="F04C25"/>
                </a:solidFill>
              </a:rPr>
              <a:t>instantiation</a:t>
            </a:r>
            <a:r>
              <a:rPr lang="en-GB" dirty="0"/>
              <a:t>.</a:t>
            </a:r>
          </a:p>
          <a:p>
            <a:endParaRPr lang="en-GB" dirty="0"/>
          </a:p>
          <a:p>
            <a:r>
              <a:rPr lang="en-GB" dirty="0"/>
              <a:t>In the exercise, we use a different approach: an </a:t>
            </a:r>
            <a:r>
              <a:rPr lang="en-GB" b="1" dirty="0">
                <a:solidFill>
                  <a:srgbClr val="F04C25"/>
                </a:solidFill>
              </a:rPr>
              <a:t>abstract class</a:t>
            </a:r>
            <a:r>
              <a:rPr lang="en-GB" dirty="0"/>
              <a:t> and </a:t>
            </a:r>
            <a:r>
              <a:rPr lang="en-GB" b="1" dirty="0">
                <a:solidFill>
                  <a:srgbClr val="F04C25"/>
                </a:solidFill>
              </a:rPr>
              <a:t>inheritance</a:t>
            </a:r>
            <a:r>
              <a:rPr lang="en-GB" dirty="0"/>
              <a:t>.</a:t>
            </a:r>
            <a:endParaRPr lang="nl-BE" dirty="0"/>
          </a:p>
        </p:txBody>
      </p:sp>
      <p:sp>
        <p:nvSpPr>
          <p:cNvPr id="3" name="Title 2">
            <a:extLst>
              <a:ext uri="{FF2B5EF4-FFF2-40B4-BE49-F238E27FC236}">
                <a16:creationId xmlns:a16="http://schemas.microsoft.com/office/drawing/2014/main" id="{14D26A72-46E6-4024-84F4-ECBFBD81663F}"/>
              </a:ext>
            </a:extLst>
          </p:cNvPr>
          <p:cNvSpPr>
            <a:spLocks noGrp="1"/>
          </p:cNvSpPr>
          <p:nvPr>
            <p:ph type="title"/>
          </p:nvPr>
        </p:nvSpPr>
        <p:spPr/>
        <p:txBody>
          <a:bodyPr/>
          <a:lstStyle/>
          <a:p>
            <a:r>
              <a:rPr lang="nl-BE" dirty="0"/>
              <a:t>Concept of a </a:t>
            </a:r>
            <a:r>
              <a:rPr lang="nl-BE" dirty="0" err="1"/>
              <a:t>generic</a:t>
            </a:r>
            <a:r>
              <a:rPr lang="nl-BE" dirty="0"/>
              <a:t> </a:t>
            </a:r>
            <a:r>
              <a:rPr lang="nl-BE" dirty="0" err="1"/>
              <a:t>repository</a:t>
            </a:r>
            <a:endParaRPr lang="en-GB" dirty="0"/>
          </a:p>
        </p:txBody>
      </p:sp>
      <p:sp>
        <p:nvSpPr>
          <p:cNvPr id="4" name="Slide Number Placeholder 3">
            <a:extLst>
              <a:ext uri="{FF2B5EF4-FFF2-40B4-BE49-F238E27FC236}">
                <a16:creationId xmlns:a16="http://schemas.microsoft.com/office/drawing/2014/main" id="{E9E07F2C-C849-4182-B5ED-A80405906449}"/>
              </a:ext>
            </a:extLst>
          </p:cNvPr>
          <p:cNvSpPr>
            <a:spLocks noGrp="1"/>
          </p:cNvSpPr>
          <p:nvPr>
            <p:ph type="sldNum" sz="quarter" idx="16"/>
          </p:nvPr>
        </p:nvSpPr>
        <p:spPr/>
        <p:txBody>
          <a:bodyPr/>
          <a:lstStyle/>
          <a:p>
            <a:fld id="{763F2D79-C75E-42E1-AD06-AE3EAB2BE1D7}" type="slidenum">
              <a:rPr lang="nl-BE" smtClean="0"/>
              <a:pPr/>
              <a:t>2</a:t>
            </a:fld>
            <a:endParaRPr lang="nl-BE" sz="1200" dirty="0"/>
          </a:p>
        </p:txBody>
      </p:sp>
    </p:spTree>
    <p:extLst>
      <p:ext uri="{BB962C8B-B14F-4D97-AF65-F5344CB8AC3E}">
        <p14:creationId xmlns:p14="http://schemas.microsoft.com/office/powerpoint/2010/main" val="35072062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B4E7F86E-8856-994B-D464-AFCABF6CCBCF}"/>
              </a:ext>
            </a:extLst>
          </p:cNvPr>
          <p:cNvSpPr>
            <a:spLocks noGrp="1"/>
          </p:cNvSpPr>
          <p:nvPr>
            <p:ph type="title"/>
          </p:nvPr>
        </p:nvSpPr>
        <p:spPr/>
        <p:txBody>
          <a:bodyPr>
            <a:normAutofit/>
          </a:bodyPr>
          <a:lstStyle/>
          <a:p>
            <a:r>
              <a:rPr lang="nl-BE" sz="3200" dirty="0" err="1"/>
              <a:t>Refactoring</a:t>
            </a:r>
            <a:r>
              <a:rPr lang="nl-BE" sz="3200" dirty="0"/>
              <a:t> </a:t>
            </a:r>
            <a:r>
              <a:rPr lang="nl-BE" sz="3200" dirty="0" err="1"/>
              <a:t>the</a:t>
            </a:r>
            <a:r>
              <a:rPr lang="nl-BE" sz="3200" dirty="0"/>
              <a:t> List-</a:t>
            </a:r>
            <a:r>
              <a:rPr lang="nl-BE" sz="3200" dirty="0" err="1"/>
              <a:t>method</a:t>
            </a:r>
            <a:r>
              <a:rPr lang="nl-BE" sz="3200" dirty="0"/>
              <a:t> of </a:t>
            </a:r>
            <a:r>
              <a:rPr lang="nl-BE" sz="3200" dirty="0" err="1"/>
              <a:t>the</a:t>
            </a:r>
            <a:r>
              <a:rPr lang="nl-BE" sz="3200" dirty="0"/>
              <a:t> </a:t>
            </a:r>
            <a:r>
              <a:rPr lang="nl-BE" sz="3200" dirty="0" err="1"/>
              <a:t>MoviesController</a:t>
            </a:r>
            <a:endParaRPr lang="nl-BE" sz="3200" dirty="0"/>
          </a:p>
        </p:txBody>
      </p:sp>
      <p:sp>
        <p:nvSpPr>
          <p:cNvPr id="4" name="Tijdelijke aanduiding voor dianummer 3">
            <a:extLst>
              <a:ext uri="{FF2B5EF4-FFF2-40B4-BE49-F238E27FC236}">
                <a16:creationId xmlns:a16="http://schemas.microsoft.com/office/drawing/2014/main" id="{E2DD074C-BBEF-C531-FCC7-4F4CEFF62D4B}"/>
              </a:ext>
            </a:extLst>
          </p:cNvPr>
          <p:cNvSpPr>
            <a:spLocks noGrp="1"/>
          </p:cNvSpPr>
          <p:nvPr>
            <p:ph type="sldNum" sz="quarter" idx="16"/>
          </p:nvPr>
        </p:nvSpPr>
        <p:spPr/>
        <p:txBody>
          <a:bodyPr/>
          <a:lstStyle/>
          <a:p>
            <a:fld id="{763F2D79-C75E-42E1-AD06-AE3EAB2BE1D7}" type="slidenum">
              <a:rPr lang="nl-BE" smtClean="0"/>
              <a:pPr/>
              <a:t>20</a:t>
            </a:fld>
            <a:endParaRPr lang="nl-BE" sz="1200" dirty="0"/>
          </a:p>
        </p:txBody>
      </p:sp>
      <p:sp>
        <p:nvSpPr>
          <p:cNvPr id="6" name="Tekstvak 5">
            <a:extLst>
              <a:ext uri="{FF2B5EF4-FFF2-40B4-BE49-F238E27FC236}">
                <a16:creationId xmlns:a16="http://schemas.microsoft.com/office/drawing/2014/main" id="{FBFE755D-E7D9-9979-8083-2482C0F1379B}"/>
              </a:ext>
            </a:extLst>
          </p:cNvPr>
          <p:cNvSpPr txBox="1"/>
          <p:nvPr/>
        </p:nvSpPr>
        <p:spPr>
          <a:xfrm>
            <a:off x="938981" y="1737110"/>
            <a:ext cx="10314038" cy="4801314"/>
          </a:xfrm>
          <a:prstGeom prst="rect">
            <a:avLst/>
          </a:prstGeom>
          <a:solidFill>
            <a:schemeClr val="bg1"/>
          </a:solidFill>
          <a:ln>
            <a:solidFill>
              <a:srgbClr val="2194BF"/>
            </a:solidFill>
          </a:ln>
        </p:spPr>
        <p:txBody>
          <a:bodyPr wrap="square">
            <a:spAutoFit/>
          </a:bodyPr>
          <a:lstStyle/>
          <a:p>
            <a:r>
              <a:rPr lang="nl-BE" sz="1800" dirty="0" err="1">
                <a:solidFill>
                  <a:srgbClr val="0000FF"/>
                </a:solidFill>
                <a:latin typeface="Cascadia Mono" panose="020B0609020000020004" pitchFamily="49" charset="0"/>
              </a:rPr>
              <a:t>if</a:t>
            </a:r>
            <a:r>
              <a:rPr lang="nl-BE" sz="1800" dirty="0">
                <a:solidFill>
                  <a:srgbClr val="000000"/>
                </a:solidFill>
                <a:latin typeface="Cascadia Mono" panose="020B0609020000020004" pitchFamily="49" charset="0"/>
              </a:rPr>
              <a:t> (</a:t>
            </a:r>
            <a:r>
              <a:rPr lang="nl-BE" sz="1800" dirty="0" err="1">
                <a:solidFill>
                  <a:srgbClr val="000000"/>
                </a:solidFill>
                <a:latin typeface="Cascadia Mono" panose="020B0609020000020004" pitchFamily="49" charset="0"/>
              </a:rPr>
              <a:t>ratingID</a:t>
            </a:r>
            <a:r>
              <a:rPr lang="nl-BE" sz="1800" dirty="0">
                <a:solidFill>
                  <a:srgbClr val="000000"/>
                </a:solidFill>
                <a:latin typeface="Cascadia Mono" panose="020B0609020000020004" pitchFamily="49" charset="0"/>
              </a:rPr>
              <a:t> != 0)</a:t>
            </a:r>
          </a:p>
          <a:p>
            <a:r>
              <a:rPr lang="nl-BE" sz="1800" dirty="0">
                <a:solidFill>
                  <a:srgbClr val="000000"/>
                </a:solidFill>
                <a:latin typeface="Cascadia Mono" panose="020B0609020000020004" pitchFamily="49" charset="0"/>
              </a:rPr>
              <a:t>{</a:t>
            </a:r>
          </a:p>
          <a:p>
            <a:r>
              <a:rPr lang="nl-BE" sz="1800" dirty="0">
                <a:solidFill>
                  <a:srgbClr val="000000"/>
                </a:solidFill>
                <a:latin typeface="Cascadia Mono" panose="020B0609020000020004" pitchFamily="49" charset="0"/>
              </a:rPr>
              <a:t>    </a:t>
            </a:r>
            <a:r>
              <a:rPr lang="nl-BE" sz="1800" dirty="0" err="1">
                <a:solidFill>
                  <a:srgbClr val="000000"/>
                </a:solidFill>
                <a:latin typeface="Cascadia Mono" panose="020B0609020000020004" pitchFamily="49" charset="0"/>
              </a:rPr>
              <a:t>listMoviesVM.Movies</a:t>
            </a:r>
            <a:r>
              <a:rPr lang="nl-BE" sz="1800" dirty="0">
                <a:solidFill>
                  <a:srgbClr val="000000"/>
                </a:solidFill>
                <a:latin typeface="Cascadia Mono" panose="020B0609020000020004" pitchFamily="49" charset="0"/>
              </a:rPr>
              <a:t> = </a:t>
            </a:r>
            <a:r>
              <a:rPr lang="nl-BE" sz="1800" dirty="0" err="1">
                <a:solidFill>
                  <a:srgbClr val="000000"/>
                </a:solidFill>
                <a:latin typeface="Cascadia Mono" panose="020B0609020000020004" pitchFamily="49" charset="0"/>
              </a:rPr>
              <a:t>movieRepository.</a:t>
            </a:r>
            <a:r>
              <a:rPr lang="nl-BE" sz="1800" b="1" dirty="0" err="1">
                <a:solidFill>
                  <a:srgbClr val="C00000"/>
                </a:solidFill>
                <a:latin typeface="Cascadia Mono" panose="020B0609020000020004" pitchFamily="49" charset="0"/>
              </a:rPr>
              <a:t>GetAll</a:t>
            </a:r>
            <a:r>
              <a:rPr lang="nl-BE" sz="1800" dirty="0">
                <a:solidFill>
                  <a:srgbClr val="000000"/>
                </a:solidFill>
                <a:latin typeface="Cascadia Mono" panose="020B0609020000020004" pitchFamily="49" charset="0"/>
              </a:rPr>
              <a:t>()</a:t>
            </a:r>
          </a:p>
          <a:p>
            <a:r>
              <a:rPr lang="en-US" sz="1800" dirty="0">
                <a:solidFill>
                  <a:srgbClr val="000000"/>
                </a:solidFill>
                <a:latin typeface="Cascadia Mono" panose="020B0609020000020004" pitchFamily="49" charset="0"/>
              </a:rPr>
              <a:t>        .Where(m =&gt; </a:t>
            </a:r>
            <a:r>
              <a:rPr lang="en-US" sz="1800" dirty="0" err="1">
                <a:solidFill>
                  <a:srgbClr val="000000"/>
                </a:solidFill>
                <a:latin typeface="Cascadia Mono" panose="020B0609020000020004" pitchFamily="49" charset="0"/>
              </a:rPr>
              <a:t>m.RatingID</a:t>
            </a:r>
            <a:r>
              <a:rPr lang="en-US" sz="1800" dirty="0">
                <a:solidFill>
                  <a:srgbClr val="000000"/>
                </a:solidFill>
                <a:latin typeface="Cascadia Mono" panose="020B0609020000020004" pitchFamily="49" charset="0"/>
              </a:rPr>
              <a:t> == </a:t>
            </a:r>
            <a:r>
              <a:rPr lang="en-US" sz="1800" dirty="0" err="1">
                <a:solidFill>
                  <a:srgbClr val="000000"/>
                </a:solidFill>
                <a:latin typeface="Cascadia Mono" panose="020B0609020000020004" pitchFamily="49" charset="0"/>
              </a:rPr>
              <a:t>ratingID</a:t>
            </a:r>
            <a:r>
              <a:rPr lang="en-US" sz="1800" dirty="0">
                <a:solidFill>
                  <a:srgbClr val="000000"/>
                </a:solidFill>
                <a:latin typeface="Cascadia Mono" panose="020B0609020000020004" pitchFamily="49" charset="0"/>
              </a:rPr>
              <a:t>)</a:t>
            </a:r>
          </a:p>
          <a:p>
            <a:r>
              <a:rPr lang="nl-BE" sz="1800" dirty="0">
                <a:solidFill>
                  <a:srgbClr val="000000"/>
                </a:solidFill>
                <a:latin typeface="Cascadia Mono" panose="020B0609020000020004" pitchFamily="49" charset="0"/>
              </a:rPr>
              <a:t>        .</a:t>
            </a:r>
            <a:r>
              <a:rPr lang="nl-BE" sz="1800" dirty="0" err="1">
                <a:solidFill>
                  <a:srgbClr val="000000"/>
                </a:solidFill>
                <a:latin typeface="Cascadia Mono" panose="020B0609020000020004" pitchFamily="49" charset="0"/>
              </a:rPr>
              <a:t>OrderBy</a:t>
            </a:r>
            <a:r>
              <a:rPr lang="nl-BE" sz="1800" dirty="0">
                <a:solidFill>
                  <a:srgbClr val="000000"/>
                </a:solidFill>
                <a:latin typeface="Cascadia Mono" panose="020B0609020000020004" pitchFamily="49" charset="0"/>
              </a:rPr>
              <a:t>(m =&gt; </a:t>
            </a:r>
            <a:r>
              <a:rPr lang="nl-BE" sz="1800" dirty="0" err="1">
                <a:solidFill>
                  <a:srgbClr val="000000"/>
                </a:solidFill>
                <a:latin typeface="Cascadia Mono" panose="020B0609020000020004" pitchFamily="49" charset="0"/>
              </a:rPr>
              <a:t>m.Title</a:t>
            </a:r>
            <a:r>
              <a:rPr lang="nl-BE" sz="1800" dirty="0">
                <a:solidFill>
                  <a:srgbClr val="000000"/>
                </a:solidFill>
                <a:latin typeface="Cascadia Mono" panose="020B0609020000020004" pitchFamily="49" charset="0"/>
              </a:rPr>
              <a:t>).</a:t>
            </a:r>
            <a:r>
              <a:rPr lang="nl-BE" sz="1800" dirty="0" err="1">
                <a:solidFill>
                  <a:srgbClr val="000000"/>
                </a:solidFill>
                <a:latin typeface="Cascadia Mono" panose="020B0609020000020004" pitchFamily="49" charset="0"/>
              </a:rPr>
              <a:t>ToList</a:t>
            </a:r>
            <a:r>
              <a:rPr lang="nl-BE" sz="1800" dirty="0">
                <a:solidFill>
                  <a:srgbClr val="000000"/>
                </a:solidFill>
                <a:latin typeface="Cascadia Mono" panose="020B0609020000020004" pitchFamily="49" charset="0"/>
              </a:rPr>
              <a:t>();</a:t>
            </a:r>
          </a:p>
          <a:p>
            <a:r>
              <a:rPr lang="nl-BE" sz="1800" dirty="0">
                <a:solidFill>
                  <a:srgbClr val="000000"/>
                </a:solidFill>
                <a:latin typeface="Cascadia Mono" panose="020B0609020000020004" pitchFamily="49" charset="0"/>
              </a:rPr>
              <a:t>}</a:t>
            </a:r>
          </a:p>
          <a:p>
            <a:r>
              <a:rPr lang="nl-BE" sz="1800" dirty="0" err="1">
                <a:solidFill>
                  <a:srgbClr val="0000FF"/>
                </a:solidFill>
                <a:latin typeface="Cascadia Mono" panose="020B0609020000020004" pitchFamily="49" charset="0"/>
              </a:rPr>
              <a:t>else</a:t>
            </a:r>
            <a:endParaRPr lang="nl-BE" sz="1800" dirty="0">
              <a:solidFill>
                <a:srgbClr val="000000"/>
              </a:solidFill>
              <a:latin typeface="Cascadia Mono" panose="020B0609020000020004" pitchFamily="49" charset="0"/>
            </a:endParaRPr>
          </a:p>
          <a:p>
            <a:r>
              <a:rPr lang="nl-BE" sz="1800" dirty="0">
                <a:solidFill>
                  <a:srgbClr val="000000"/>
                </a:solidFill>
                <a:latin typeface="Cascadia Mono" panose="020B0609020000020004" pitchFamily="49" charset="0"/>
              </a:rPr>
              <a:t>{</a:t>
            </a:r>
          </a:p>
          <a:p>
            <a:r>
              <a:rPr lang="nl-BE" sz="1800" dirty="0">
                <a:solidFill>
                  <a:srgbClr val="000000"/>
                </a:solidFill>
                <a:latin typeface="Cascadia Mono" panose="020B0609020000020004" pitchFamily="49" charset="0"/>
              </a:rPr>
              <a:t>    </a:t>
            </a:r>
            <a:r>
              <a:rPr lang="nl-BE" sz="1800" dirty="0" err="1">
                <a:solidFill>
                  <a:srgbClr val="000000"/>
                </a:solidFill>
                <a:latin typeface="Cascadia Mono" panose="020B0609020000020004" pitchFamily="49" charset="0"/>
              </a:rPr>
              <a:t>listMoviesVM.Movies</a:t>
            </a:r>
            <a:r>
              <a:rPr lang="nl-BE" sz="1800" dirty="0">
                <a:solidFill>
                  <a:srgbClr val="000000"/>
                </a:solidFill>
                <a:latin typeface="Cascadia Mono" panose="020B0609020000020004" pitchFamily="49" charset="0"/>
              </a:rPr>
              <a:t> = </a:t>
            </a:r>
            <a:r>
              <a:rPr lang="nl-BE" sz="1800" dirty="0" err="1">
                <a:solidFill>
                  <a:srgbClr val="000000"/>
                </a:solidFill>
                <a:latin typeface="Cascadia Mono" panose="020B0609020000020004" pitchFamily="49" charset="0"/>
              </a:rPr>
              <a:t>movieRepository.</a:t>
            </a:r>
            <a:r>
              <a:rPr lang="nl-BE" sz="1800" b="1" dirty="0" err="1">
                <a:solidFill>
                  <a:srgbClr val="C00000"/>
                </a:solidFill>
                <a:latin typeface="Cascadia Mono" panose="020B0609020000020004" pitchFamily="49" charset="0"/>
              </a:rPr>
              <a:t>GetAll</a:t>
            </a:r>
            <a:r>
              <a:rPr lang="nl-BE" sz="1800" dirty="0">
                <a:solidFill>
                  <a:srgbClr val="000000"/>
                </a:solidFill>
                <a:latin typeface="Cascadia Mono" panose="020B0609020000020004" pitchFamily="49" charset="0"/>
              </a:rPr>
              <a:t>()</a:t>
            </a:r>
          </a:p>
          <a:p>
            <a:r>
              <a:rPr lang="nl-BE" sz="1800" dirty="0">
                <a:solidFill>
                  <a:srgbClr val="000000"/>
                </a:solidFill>
                <a:latin typeface="Cascadia Mono" panose="020B0609020000020004" pitchFamily="49" charset="0"/>
              </a:rPr>
              <a:t>        .</a:t>
            </a:r>
            <a:r>
              <a:rPr lang="nl-BE" sz="1800" dirty="0" err="1">
                <a:solidFill>
                  <a:srgbClr val="000000"/>
                </a:solidFill>
                <a:latin typeface="Cascadia Mono" panose="020B0609020000020004" pitchFamily="49" charset="0"/>
              </a:rPr>
              <a:t>OrderBy</a:t>
            </a:r>
            <a:r>
              <a:rPr lang="nl-BE" sz="1800" dirty="0">
                <a:solidFill>
                  <a:srgbClr val="000000"/>
                </a:solidFill>
                <a:latin typeface="Cascadia Mono" panose="020B0609020000020004" pitchFamily="49" charset="0"/>
              </a:rPr>
              <a:t>(m =&gt; </a:t>
            </a:r>
            <a:r>
              <a:rPr lang="nl-BE" sz="1800" dirty="0" err="1">
                <a:solidFill>
                  <a:srgbClr val="000000"/>
                </a:solidFill>
                <a:latin typeface="Cascadia Mono" panose="020B0609020000020004" pitchFamily="49" charset="0"/>
              </a:rPr>
              <a:t>m.Title</a:t>
            </a:r>
            <a:r>
              <a:rPr lang="nl-BE" sz="1800" dirty="0">
                <a:solidFill>
                  <a:srgbClr val="000000"/>
                </a:solidFill>
                <a:latin typeface="Cascadia Mono" panose="020B0609020000020004" pitchFamily="49" charset="0"/>
              </a:rPr>
              <a:t>).</a:t>
            </a:r>
            <a:r>
              <a:rPr lang="nl-BE" sz="1800" dirty="0" err="1">
                <a:solidFill>
                  <a:srgbClr val="000000"/>
                </a:solidFill>
                <a:latin typeface="Cascadia Mono" panose="020B0609020000020004" pitchFamily="49" charset="0"/>
              </a:rPr>
              <a:t>ToList</a:t>
            </a:r>
            <a:r>
              <a:rPr lang="nl-BE" sz="1800" dirty="0">
                <a:solidFill>
                  <a:srgbClr val="000000"/>
                </a:solidFill>
                <a:latin typeface="Cascadia Mono" panose="020B0609020000020004" pitchFamily="49" charset="0"/>
              </a:rPr>
              <a:t>();</a:t>
            </a:r>
          </a:p>
          <a:p>
            <a:r>
              <a:rPr lang="nl-BE" sz="1800" dirty="0">
                <a:solidFill>
                  <a:srgbClr val="000000"/>
                </a:solidFill>
                <a:latin typeface="Cascadia Mono" panose="020B0609020000020004" pitchFamily="49" charset="0"/>
              </a:rPr>
              <a:t>}</a:t>
            </a:r>
          </a:p>
          <a:p>
            <a:endParaRPr lang="nl-BE" sz="1800" dirty="0">
              <a:solidFill>
                <a:srgbClr val="000000"/>
              </a:solidFill>
              <a:latin typeface="Cascadia Mono" panose="020B0609020000020004" pitchFamily="49" charset="0"/>
            </a:endParaRPr>
          </a:p>
          <a:p>
            <a:r>
              <a:rPr lang="nl-BE" sz="1800" dirty="0" err="1">
                <a:solidFill>
                  <a:srgbClr val="000000"/>
                </a:solidFill>
                <a:latin typeface="Cascadia Mono" panose="020B0609020000020004" pitchFamily="49" charset="0"/>
              </a:rPr>
              <a:t>listMoviesVM.Ratings</a:t>
            </a:r>
            <a:r>
              <a:rPr lang="nl-BE" sz="1800" dirty="0">
                <a:solidFill>
                  <a:srgbClr val="000000"/>
                </a:solidFill>
                <a:latin typeface="Cascadia Mono" panose="020B0609020000020004" pitchFamily="49" charset="0"/>
              </a:rPr>
              <a:t> =</a:t>
            </a:r>
          </a:p>
          <a:p>
            <a:r>
              <a:rPr lang="nl-BE"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new</a:t>
            </a:r>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SelectList</a:t>
            </a:r>
            <a:r>
              <a:rPr lang="en-US" sz="1800" dirty="0">
                <a:solidFill>
                  <a:srgbClr val="000000"/>
                </a:solidFill>
                <a:latin typeface="Cascadia Mono" panose="020B0609020000020004" pitchFamily="49" charset="0"/>
              </a:rPr>
              <a:t>(</a:t>
            </a:r>
            <a:r>
              <a:rPr lang="en-US" sz="1800" dirty="0" err="1">
                <a:solidFill>
                  <a:srgbClr val="000000"/>
                </a:solidFill>
                <a:latin typeface="Cascadia Mono" panose="020B0609020000020004" pitchFamily="49" charset="0"/>
              </a:rPr>
              <a:t>ratingRepository.</a:t>
            </a:r>
            <a:r>
              <a:rPr lang="en-US" sz="1800" b="1" dirty="0" err="1">
                <a:solidFill>
                  <a:srgbClr val="C00000"/>
                </a:solidFill>
                <a:latin typeface="Cascadia Mono" panose="020B0609020000020004" pitchFamily="49" charset="0"/>
              </a:rPr>
              <a:t>GetAll</a:t>
            </a:r>
            <a:r>
              <a:rPr lang="en-US" sz="1800" dirty="0">
                <a:solidFill>
                  <a:srgbClr val="000000"/>
                </a:solidFill>
                <a:latin typeface="Cascadia Mono" panose="020B0609020000020004" pitchFamily="49" charset="0"/>
              </a:rPr>
              <a:t>().</a:t>
            </a:r>
            <a:r>
              <a:rPr lang="en-US" sz="1800" dirty="0" err="1">
                <a:solidFill>
                  <a:srgbClr val="000000"/>
                </a:solidFill>
                <a:latin typeface="Cascadia Mono" panose="020B0609020000020004" pitchFamily="49" charset="0"/>
              </a:rPr>
              <a:t>OrderBy</a:t>
            </a:r>
            <a:r>
              <a:rPr lang="en-US" sz="1800" dirty="0">
                <a:solidFill>
                  <a:srgbClr val="000000"/>
                </a:solidFill>
                <a:latin typeface="Cascadia Mono" panose="020B0609020000020004" pitchFamily="49" charset="0"/>
              </a:rPr>
              <a:t>(r =&gt; </a:t>
            </a:r>
            <a:r>
              <a:rPr lang="en-US" sz="1800" dirty="0" err="1">
                <a:solidFill>
                  <a:srgbClr val="000000"/>
                </a:solidFill>
                <a:latin typeface="Cascadia Mono" panose="020B0609020000020004" pitchFamily="49" charset="0"/>
              </a:rPr>
              <a:t>r.Name</a:t>
            </a:r>
            <a:r>
              <a:rPr lang="en-US" sz="1800" dirty="0">
                <a:solidFill>
                  <a:srgbClr val="000000"/>
                </a:solidFill>
                <a:latin typeface="Cascadia Mono" panose="020B0609020000020004" pitchFamily="49" charset="0"/>
              </a:rPr>
              <a:t>),</a:t>
            </a:r>
          </a:p>
          <a:p>
            <a:r>
              <a:rPr lang="nl-BE" sz="1800" dirty="0">
                <a:solidFill>
                  <a:srgbClr val="A31515"/>
                </a:solidFill>
                <a:latin typeface="Cascadia Mono" panose="020B0609020000020004" pitchFamily="49" charset="0"/>
              </a:rPr>
              <a:t>    "</a:t>
            </a:r>
            <a:r>
              <a:rPr lang="nl-BE" sz="1800" dirty="0" err="1">
                <a:solidFill>
                  <a:srgbClr val="A31515"/>
                </a:solidFill>
                <a:latin typeface="Cascadia Mono" panose="020B0609020000020004" pitchFamily="49" charset="0"/>
              </a:rPr>
              <a:t>RatingID</a:t>
            </a:r>
            <a:r>
              <a:rPr lang="nl-BE" sz="1800" dirty="0">
                <a:solidFill>
                  <a:srgbClr val="A31515"/>
                </a:solidFill>
                <a:latin typeface="Cascadia Mono" panose="020B0609020000020004" pitchFamily="49" charset="0"/>
              </a:rPr>
              <a:t>"</a:t>
            </a:r>
            <a:r>
              <a:rPr lang="nl-BE" sz="1800" dirty="0">
                <a:solidFill>
                  <a:srgbClr val="000000"/>
                </a:solidFill>
                <a:latin typeface="Cascadia Mono" panose="020B0609020000020004" pitchFamily="49" charset="0"/>
              </a:rPr>
              <a:t>, </a:t>
            </a:r>
            <a:r>
              <a:rPr lang="nl-BE" sz="1800" dirty="0">
                <a:solidFill>
                  <a:srgbClr val="A31515"/>
                </a:solidFill>
                <a:latin typeface="Cascadia Mono" panose="020B0609020000020004" pitchFamily="49" charset="0"/>
              </a:rPr>
              <a:t>"Name"</a:t>
            </a:r>
            <a:r>
              <a:rPr lang="nl-BE" sz="1800" dirty="0">
                <a:solidFill>
                  <a:srgbClr val="000000"/>
                </a:solidFill>
                <a:latin typeface="Cascadia Mono" panose="020B0609020000020004" pitchFamily="49" charset="0"/>
              </a:rPr>
              <a:t>);</a:t>
            </a:r>
          </a:p>
          <a:p>
            <a:endParaRPr lang="nl-BE" sz="1800" dirty="0">
              <a:solidFill>
                <a:srgbClr val="000000"/>
              </a:solidFill>
              <a:latin typeface="Cascadia Mono" panose="020B0609020000020004" pitchFamily="49" charset="0"/>
            </a:endParaRPr>
          </a:p>
          <a:p>
            <a:r>
              <a:rPr lang="nl-BE" dirty="0">
                <a:solidFill>
                  <a:srgbClr val="000000"/>
                </a:solidFill>
                <a:latin typeface="Cascadia Mono" panose="020B0609020000020004" pitchFamily="49" charset="0"/>
              </a:rPr>
              <a:t>...</a:t>
            </a:r>
            <a:endParaRPr lang="nl-BE" sz="1800" dirty="0">
              <a:solidFill>
                <a:srgbClr val="000000"/>
              </a:solidFill>
              <a:latin typeface="Cascadia Mono" panose="020B0609020000020004" pitchFamily="49" charset="0"/>
            </a:endParaRPr>
          </a:p>
        </p:txBody>
      </p:sp>
      <p:sp>
        <p:nvSpPr>
          <p:cNvPr id="7" name="Rectangle 6">
            <a:extLst>
              <a:ext uri="{FF2B5EF4-FFF2-40B4-BE49-F238E27FC236}">
                <a16:creationId xmlns:a16="http://schemas.microsoft.com/office/drawing/2014/main" id="{DBEF5BEC-B471-56E5-4193-02F4187A9CF1}"/>
              </a:ext>
            </a:extLst>
          </p:cNvPr>
          <p:cNvSpPr/>
          <p:nvPr/>
        </p:nvSpPr>
        <p:spPr>
          <a:xfrm>
            <a:off x="1354258" y="5207182"/>
            <a:ext cx="8556658" cy="574186"/>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6">
            <a:extLst>
              <a:ext uri="{FF2B5EF4-FFF2-40B4-BE49-F238E27FC236}">
                <a16:creationId xmlns:a16="http://schemas.microsoft.com/office/drawing/2014/main" id="{504A192C-FA2B-0D8C-2082-DF2F19EE379C}"/>
              </a:ext>
            </a:extLst>
          </p:cNvPr>
          <p:cNvSpPr/>
          <p:nvPr/>
        </p:nvSpPr>
        <p:spPr>
          <a:xfrm>
            <a:off x="1354258" y="3875939"/>
            <a:ext cx="6432890" cy="715725"/>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6">
            <a:extLst>
              <a:ext uri="{FF2B5EF4-FFF2-40B4-BE49-F238E27FC236}">
                <a16:creationId xmlns:a16="http://schemas.microsoft.com/office/drawing/2014/main" id="{746FD42A-3833-6E05-3874-DEA6D1498991}"/>
              </a:ext>
            </a:extLst>
          </p:cNvPr>
          <p:cNvSpPr/>
          <p:nvPr/>
        </p:nvSpPr>
        <p:spPr>
          <a:xfrm>
            <a:off x="1437833" y="2232339"/>
            <a:ext cx="6349315" cy="1028082"/>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5714439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B4E7F86E-8856-994B-D464-AFCABF6CCBCF}"/>
              </a:ext>
            </a:extLst>
          </p:cNvPr>
          <p:cNvSpPr>
            <a:spLocks noGrp="1"/>
          </p:cNvSpPr>
          <p:nvPr>
            <p:ph type="title"/>
          </p:nvPr>
        </p:nvSpPr>
        <p:spPr/>
        <p:txBody>
          <a:bodyPr>
            <a:normAutofit/>
          </a:bodyPr>
          <a:lstStyle/>
          <a:p>
            <a:r>
              <a:rPr lang="nl-BE" sz="3200" dirty="0" err="1"/>
              <a:t>Refactoring</a:t>
            </a:r>
            <a:r>
              <a:rPr lang="nl-BE" sz="3200" dirty="0"/>
              <a:t> </a:t>
            </a:r>
            <a:r>
              <a:rPr lang="nl-BE" sz="3200" dirty="0" err="1"/>
              <a:t>the</a:t>
            </a:r>
            <a:r>
              <a:rPr lang="nl-BE" sz="3200" dirty="0"/>
              <a:t> List-</a:t>
            </a:r>
            <a:r>
              <a:rPr lang="nl-BE" sz="3200" dirty="0" err="1"/>
              <a:t>method</a:t>
            </a:r>
            <a:r>
              <a:rPr lang="nl-BE" sz="3200" dirty="0"/>
              <a:t> of </a:t>
            </a:r>
            <a:r>
              <a:rPr lang="nl-BE" sz="3200" dirty="0" err="1"/>
              <a:t>the</a:t>
            </a:r>
            <a:r>
              <a:rPr lang="nl-BE" sz="3200" dirty="0"/>
              <a:t> </a:t>
            </a:r>
            <a:r>
              <a:rPr lang="nl-BE" sz="3200" dirty="0" err="1"/>
              <a:t>MoviesController</a:t>
            </a:r>
            <a:endParaRPr lang="nl-BE" sz="3200" dirty="0"/>
          </a:p>
        </p:txBody>
      </p:sp>
      <p:sp>
        <p:nvSpPr>
          <p:cNvPr id="4" name="Tijdelijke aanduiding voor dianummer 3">
            <a:extLst>
              <a:ext uri="{FF2B5EF4-FFF2-40B4-BE49-F238E27FC236}">
                <a16:creationId xmlns:a16="http://schemas.microsoft.com/office/drawing/2014/main" id="{E2DD074C-BBEF-C531-FCC7-4F4CEFF62D4B}"/>
              </a:ext>
            </a:extLst>
          </p:cNvPr>
          <p:cNvSpPr>
            <a:spLocks noGrp="1"/>
          </p:cNvSpPr>
          <p:nvPr>
            <p:ph type="sldNum" sz="quarter" idx="16"/>
          </p:nvPr>
        </p:nvSpPr>
        <p:spPr/>
        <p:txBody>
          <a:bodyPr/>
          <a:lstStyle/>
          <a:p>
            <a:fld id="{763F2D79-C75E-42E1-AD06-AE3EAB2BE1D7}" type="slidenum">
              <a:rPr lang="nl-BE" smtClean="0"/>
              <a:pPr/>
              <a:t>21</a:t>
            </a:fld>
            <a:endParaRPr lang="nl-BE" sz="1200" dirty="0"/>
          </a:p>
        </p:txBody>
      </p:sp>
    </p:spTree>
    <p:extLst>
      <p:ext uri="{BB962C8B-B14F-4D97-AF65-F5344CB8AC3E}">
        <p14:creationId xmlns:p14="http://schemas.microsoft.com/office/powerpoint/2010/main" val="12726035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tekst 1">
            <a:extLst>
              <a:ext uri="{FF2B5EF4-FFF2-40B4-BE49-F238E27FC236}">
                <a16:creationId xmlns:a16="http://schemas.microsoft.com/office/drawing/2014/main" id="{293FE5B1-0DF4-452A-AAEB-70BB3A8F3EE6}"/>
              </a:ext>
            </a:extLst>
          </p:cNvPr>
          <p:cNvSpPr>
            <a:spLocks noGrp="1"/>
          </p:cNvSpPr>
          <p:nvPr>
            <p:ph type="body" sz="quarter" idx="17"/>
          </p:nvPr>
        </p:nvSpPr>
        <p:spPr/>
        <p:txBody>
          <a:bodyPr/>
          <a:lstStyle/>
          <a:p>
            <a:r>
              <a:rPr lang="en-GB" dirty="0"/>
              <a:t>In the exercise, we use </a:t>
            </a:r>
            <a:r>
              <a:rPr lang="en-GB"/>
              <a:t>a third </a:t>
            </a:r>
            <a:r>
              <a:rPr lang="en-GB" dirty="0"/>
              <a:t>approach: an </a:t>
            </a:r>
            <a:r>
              <a:rPr lang="en-GB" b="1" dirty="0">
                <a:solidFill>
                  <a:srgbClr val="F04C25"/>
                </a:solidFill>
              </a:rPr>
              <a:t>abstract class</a:t>
            </a:r>
            <a:r>
              <a:rPr lang="en-GB" dirty="0"/>
              <a:t> and </a:t>
            </a:r>
            <a:r>
              <a:rPr lang="en-GB" b="1" dirty="0">
                <a:solidFill>
                  <a:srgbClr val="F04C25"/>
                </a:solidFill>
              </a:rPr>
              <a:t>inheritance</a:t>
            </a:r>
            <a:r>
              <a:rPr lang="en-GB" dirty="0"/>
              <a:t>.</a:t>
            </a:r>
            <a:endParaRPr lang="nl-BE" dirty="0"/>
          </a:p>
          <a:p>
            <a:endParaRPr lang="fr-BE" dirty="0"/>
          </a:p>
        </p:txBody>
      </p:sp>
      <p:sp>
        <p:nvSpPr>
          <p:cNvPr id="3" name="Titel 2">
            <a:extLst>
              <a:ext uri="{FF2B5EF4-FFF2-40B4-BE49-F238E27FC236}">
                <a16:creationId xmlns:a16="http://schemas.microsoft.com/office/drawing/2014/main" id="{9A4F4788-6CEC-4CCB-B12F-7D1179D7998E}"/>
              </a:ext>
            </a:extLst>
          </p:cNvPr>
          <p:cNvSpPr>
            <a:spLocks noGrp="1"/>
          </p:cNvSpPr>
          <p:nvPr>
            <p:ph type="title"/>
          </p:nvPr>
        </p:nvSpPr>
        <p:spPr/>
        <p:txBody>
          <a:bodyPr/>
          <a:lstStyle/>
          <a:p>
            <a:r>
              <a:rPr lang="nl-NL" dirty="0" err="1"/>
              <a:t>Done</a:t>
            </a:r>
            <a:r>
              <a:rPr lang="nl-NL" dirty="0"/>
              <a:t>!</a:t>
            </a:r>
            <a:endParaRPr lang="fr-BE" dirty="0"/>
          </a:p>
        </p:txBody>
      </p:sp>
      <p:sp>
        <p:nvSpPr>
          <p:cNvPr id="4" name="Slide Number Placeholder 3">
            <a:extLst>
              <a:ext uri="{FF2B5EF4-FFF2-40B4-BE49-F238E27FC236}">
                <a16:creationId xmlns:a16="http://schemas.microsoft.com/office/drawing/2014/main" id="{FB3B6891-B396-4123-95D5-52C11FDD7999}"/>
              </a:ext>
            </a:extLst>
          </p:cNvPr>
          <p:cNvSpPr>
            <a:spLocks noGrp="1"/>
          </p:cNvSpPr>
          <p:nvPr>
            <p:ph type="sldNum" sz="quarter" idx="16"/>
          </p:nvPr>
        </p:nvSpPr>
        <p:spPr/>
        <p:txBody>
          <a:bodyPr/>
          <a:lstStyle/>
          <a:p>
            <a:fld id="{763F2D79-C75E-42E1-AD06-AE3EAB2BE1D7}" type="slidenum">
              <a:rPr lang="nl-BE" smtClean="0"/>
              <a:pPr/>
              <a:t>22</a:t>
            </a:fld>
            <a:endParaRPr lang="nl-BE" sz="1200" dirty="0"/>
          </a:p>
        </p:txBody>
      </p:sp>
    </p:spTree>
    <p:extLst>
      <p:ext uri="{BB962C8B-B14F-4D97-AF65-F5344CB8AC3E}">
        <p14:creationId xmlns:p14="http://schemas.microsoft.com/office/powerpoint/2010/main" val="14246144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C9B0B4-4713-45EC-A3DB-AC03B60C7B49}"/>
              </a:ext>
            </a:extLst>
          </p:cNvPr>
          <p:cNvSpPr>
            <a:spLocks noGrp="1"/>
          </p:cNvSpPr>
          <p:nvPr>
            <p:ph type="body" sz="quarter" idx="17"/>
          </p:nvPr>
        </p:nvSpPr>
        <p:spPr>
          <a:xfrm>
            <a:off x="0" y="1450800"/>
            <a:ext cx="12191999" cy="5273850"/>
          </a:xfrm>
        </p:spPr>
        <p:txBody>
          <a:bodyPr>
            <a:normAutofit/>
          </a:bodyPr>
          <a:lstStyle/>
          <a:p>
            <a:r>
              <a:rPr lang="nl-BE" sz="2400" dirty="0"/>
              <a:t>First </a:t>
            </a:r>
            <a:r>
              <a:rPr lang="nl-BE" sz="2400" b="1" dirty="0">
                <a:solidFill>
                  <a:srgbClr val="F04C25"/>
                </a:solidFill>
              </a:rPr>
              <a:t>make a copy </a:t>
            </a:r>
            <a:r>
              <a:rPr lang="nl-BE" sz="2400" dirty="0"/>
              <a:t>of </a:t>
            </a:r>
            <a:r>
              <a:rPr lang="nl-BE" sz="2400" dirty="0" err="1"/>
              <a:t>your</a:t>
            </a:r>
            <a:r>
              <a:rPr lang="nl-BE" sz="2400" dirty="0"/>
              <a:t> ASP.NET MVC demo </a:t>
            </a:r>
            <a:r>
              <a:rPr lang="nl-BE" sz="2400" dirty="0" err="1"/>
              <a:t>application</a:t>
            </a:r>
            <a:r>
              <a:rPr lang="nl-BE" sz="2400" dirty="0"/>
              <a:t> </a:t>
            </a:r>
            <a:r>
              <a:rPr lang="nl-BE" sz="2400" dirty="0" err="1"/>
              <a:t>so</a:t>
            </a:r>
            <a:r>
              <a:rPr lang="nl-BE" sz="2400" dirty="0"/>
              <a:t> far.</a:t>
            </a:r>
            <a:endParaRPr lang="en-GB" sz="2400" dirty="0"/>
          </a:p>
          <a:p>
            <a:endParaRPr lang="nl-BE" sz="2400" dirty="0"/>
          </a:p>
          <a:p>
            <a:r>
              <a:rPr lang="nl-BE" sz="2400" dirty="0" err="1"/>
              <a:t>Now</a:t>
            </a:r>
            <a:r>
              <a:rPr lang="nl-BE" sz="2400" dirty="0"/>
              <a:t> open </a:t>
            </a:r>
            <a:r>
              <a:rPr lang="nl-BE" sz="2400" dirty="0" err="1"/>
              <a:t>this</a:t>
            </a:r>
            <a:r>
              <a:rPr lang="nl-BE" sz="2400" dirty="0"/>
              <a:t> copy </a:t>
            </a:r>
            <a:r>
              <a:rPr lang="nl-BE" sz="2400" dirty="0" err="1"/>
              <a:t>and</a:t>
            </a:r>
            <a:r>
              <a:rPr lang="nl-BE" sz="2400" dirty="0"/>
              <a:t> in </a:t>
            </a:r>
            <a:r>
              <a:rPr lang="nl-BE" sz="2400" dirty="0" err="1"/>
              <a:t>the</a:t>
            </a:r>
            <a:r>
              <a:rPr lang="nl-BE" sz="2400" dirty="0"/>
              <a:t> DAL folder </a:t>
            </a:r>
            <a:r>
              <a:rPr lang="nl-BE" sz="2400" dirty="0" err="1"/>
              <a:t>create</a:t>
            </a:r>
            <a:r>
              <a:rPr lang="nl-BE" sz="2400" dirty="0"/>
              <a:t> a new class ‘</a:t>
            </a:r>
            <a:r>
              <a:rPr lang="nl-BE" sz="2400" dirty="0" err="1"/>
              <a:t>GenericRepository.cs</a:t>
            </a:r>
            <a:r>
              <a:rPr lang="nl-BE" sz="2400" dirty="0"/>
              <a:t>’</a:t>
            </a:r>
            <a:br>
              <a:rPr lang="nl-BE" sz="2400" dirty="0"/>
            </a:br>
            <a:endParaRPr lang="nl-BE" sz="2400" dirty="0"/>
          </a:p>
          <a:p>
            <a:pPr marL="0" lvl="1" indent="0">
              <a:buNone/>
            </a:pPr>
            <a:r>
              <a:rPr lang="nl-BE" sz="2400" dirty="0" err="1"/>
              <a:t>Implement</a:t>
            </a:r>
            <a:r>
              <a:rPr lang="nl-BE" sz="2400" dirty="0"/>
              <a:t> </a:t>
            </a:r>
            <a:r>
              <a:rPr lang="nl-BE" sz="2400" dirty="0" err="1"/>
              <a:t>the</a:t>
            </a:r>
            <a:r>
              <a:rPr lang="nl-BE" sz="2400" dirty="0"/>
              <a:t> </a:t>
            </a:r>
            <a:r>
              <a:rPr lang="nl-BE" sz="2400" dirty="0" err="1"/>
              <a:t>IRepository</a:t>
            </a:r>
            <a:r>
              <a:rPr lang="nl-BE" sz="2400" dirty="0"/>
              <a:t> interface </a:t>
            </a:r>
            <a:r>
              <a:rPr lang="nl-BE" sz="2400" dirty="0" err="1"/>
              <a:t>for</a:t>
            </a:r>
            <a:r>
              <a:rPr lang="nl-BE" sz="2400" dirty="0"/>
              <a:t> a &lt;T&gt; </a:t>
            </a:r>
            <a:r>
              <a:rPr lang="nl-BE" sz="2400" dirty="0" err="1"/>
              <a:t>entity</a:t>
            </a:r>
            <a:br>
              <a:rPr lang="nl-BE" sz="2400" dirty="0"/>
            </a:br>
            <a:endParaRPr lang="nl-BE" sz="2400" dirty="0"/>
          </a:p>
          <a:p>
            <a:pPr marL="0" lvl="1" indent="0">
              <a:buNone/>
            </a:pPr>
            <a:endParaRPr lang="nl-BE" sz="2400" dirty="0"/>
          </a:p>
          <a:p>
            <a:pPr marL="0" lvl="1" indent="0">
              <a:buNone/>
            </a:pPr>
            <a:endParaRPr lang="nl-BE" sz="2400" dirty="0"/>
          </a:p>
          <a:p>
            <a:pPr marL="0" lvl="1" indent="0">
              <a:buNone/>
            </a:pPr>
            <a:r>
              <a:rPr lang="en-GB" sz="2400" dirty="0"/>
              <a:t>As a rule, the more types you can parameterize, the more flexible and reusable your code becomes. However, too much generalization can create code that is difficult for other developers to read or understand. Here the parameter passed is by constraint an Entity Class which is </a:t>
            </a:r>
            <a:r>
              <a:rPr lang="en-GB" sz="2400" b="1" dirty="0">
                <a:solidFill>
                  <a:srgbClr val="F04C25"/>
                </a:solidFill>
              </a:rPr>
              <a:t>a reference type</a:t>
            </a:r>
            <a:r>
              <a:rPr lang="en-GB" sz="2400" dirty="0"/>
              <a:t>.  </a:t>
            </a:r>
          </a:p>
          <a:p>
            <a:endParaRPr lang="nl-BE" sz="2400" dirty="0"/>
          </a:p>
          <a:p>
            <a:endParaRPr lang="nl-BE" sz="2400" dirty="0"/>
          </a:p>
        </p:txBody>
      </p:sp>
      <p:sp>
        <p:nvSpPr>
          <p:cNvPr id="3" name="Title 2">
            <a:extLst>
              <a:ext uri="{FF2B5EF4-FFF2-40B4-BE49-F238E27FC236}">
                <a16:creationId xmlns:a16="http://schemas.microsoft.com/office/drawing/2014/main" id="{A7D660F1-B190-4C49-9249-C4C2BE194A77}"/>
              </a:ext>
            </a:extLst>
          </p:cNvPr>
          <p:cNvSpPr>
            <a:spLocks noGrp="1"/>
          </p:cNvSpPr>
          <p:nvPr>
            <p:ph type="title"/>
          </p:nvPr>
        </p:nvSpPr>
        <p:spPr/>
        <p:txBody>
          <a:bodyPr/>
          <a:lstStyle/>
          <a:p>
            <a:r>
              <a:rPr lang="nl-BE" dirty="0" err="1"/>
              <a:t>Create</a:t>
            </a:r>
            <a:r>
              <a:rPr lang="nl-BE" dirty="0"/>
              <a:t> a </a:t>
            </a:r>
            <a:r>
              <a:rPr lang="nl-BE" dirty="0" err="1"/>
              <a:t>generic</a:t>
            </a:r>
            <a:r>
              <a:rPr lang="nl-BE" dirty="0"/>
              <a:t> </a:t>
            </a:r>
            <a:r>
              <a:rPr lang="nl-BE" dirty="0" err="1"/>
              <a:t>repository</a:t>
            </a:r>
            <a:endParaRPr lang="en-GB" dirty="0"/>
          </a:p>
        </p:txBody>
      </p:sp>
      <p:pic>
        <p:nvPicPr>
          <p:cNvPr id="5" name="Picture 4">
            <a:extLst>
              <a:ext uri="{FF2B5EF4-FFF2-40B4-BE49-F238E27FC236}">
                <a16:creationId xmlns:a16="http://schemas.microsoft.com/office/drawing/2014/main" id="{6090DC24-9EAF-41F8-9B33-9CF9FB939294}"/>
              </a:ext>
            </a:extLst>
          </p:cNvPr>
          <p:cNvPicPr>
            <a:picLocks noChangeAspect="1"/>
          </p:cNvPicPr>
          <p:nvPr/>
        </p:nvPicPr>
        <p:blipFill rotWithShape="1">
          <a:blip r:embed="rId2"/>
          <a:srcRect l="-2318" t="-38964" r="-2" b="-47215"/>
          <a:stretch/>
        </p:blipFill>
        <p:spPr>
          <a:xfrm>
            <a:off x="1622858" y="4087725"/>
            <a:ext cx="8227496" cy="568505"/>
          </a:xfrm>
          <a:prstGeom prst="rect">
            <a:avLst/>
          </a:prstGeom>
          <a:ln>
            <a:solidFill>
              <a:srgbClr val="2194BF"/>
            </a:solidFill>
          </a:ln>
        </p:spPr>
      </p:pic>
      <p:sp>
        <p:nvSpPr>
          <p:cNvPr id="4" name="Slide Number Placeholder 3">
            <a:extLst>
              <a:ext uri="{FF2B5EF4-FFF2-40B4-BE49-F238E27FC236}">
                <a16:creationId xmlns:a16="http://schemas.microsoft.com/office/drawing/2014/main" id="{B490CFED-5557-4A0B-A9BD-1700AB4F7368}"/>
              </a:ext>
            </a:extLst>
          </p:cNvPr>
          <p:cNvSpPr>
            <a:spLocks noGrp="1"/>
          </p:cNvSpPr>
          <p:nvPr>
            <p:ph type="sldNum" sz="quarter" idx="16"/>
          </p:nvPr>
        </p:nvSpPr>
        <p:spPr/>
        <p:txBody>
          <a:bodyPr/>
          <a:lstStyle/>
          <a:p>
            <a:fld id="{763F2D79-C75E-42E1-AD06-AE3EAB2BE1D7}" type="slidenum">
              <a:rPr lang="nl-BE" smtClean="0"/>
              <a:pPr/>
              <a:t>3</a:t>
            </a:fld>
            <a:endParaRPr lang="nl-BE" sz="1200" dirty="0"/>
          </a:p>
        </p:txBody>
      </p:sp>
    </p:spTree>
    <p:extLst>
      <p:ext uri="{BB962C8B-B14F-4D97-AF65-F5344CB8AC3E}">
        <p14:creationId xmlns:p14="http://schemas.microsoft.com/office/powerpoint/2010/main" val="30680876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23697045-89C5-4D82-9090-D3FD09CFBD22}"/>
              </a:ext>
            </a:extLst>
          </p:cNvPr>
          <p:cNvSpPr>
            <a:spLocks noGrp="1"/>
          </p:cNvSpPr>
          <p:nvPr>
            <p:ph type="title"/>
          </p:nvPr>
        </p:nvSpPr>
        <p:spPr/>
        <p:txBody>
          <a:bodyPr/>
          <a:lstStyle/>
          <a:p>
            <a:r>
              <a:rPr lang="nl-BE" dirty="0"/>
              <a:t>Quiz</a:t>
            </a:r>
          </a:p>
        </p:txBody>
      </p:sp>
      <p:sp>
        <p:nvSpPr>
          <p:cNvPr id="4" name="Tijdelijke aanduiding voor dianummer 3">
            <a:extLst>
              <a:ext uri="{FF2B5EF4-FFF2-40B4-BE49-F238E27FC236}">
                <a16:creationId xmlns:a16="http://schemas.microsoft.com/office/drawing/2014/main" id="{333664D5-ACE3-4961-882A-351C1A606D5D}"/>
              </a:ext>
            </a:extLst>
          </p:cNvPr>
          <p:cNvSpPr>
            <a:spLocks noGrp="1"/>
          </p:cNvSpPr>
          <p:nvPr>
            <p:ph type="sldNum" sz="quarter" idx="16"/>
          </p:nvPr>
        </p:nvSpPr>
        <p:spPr/>
        <p:txBody>
          <a:bodyPr/>
          <a:lstStyle/>
          <a:p>
            <a:fld id="{763F2D79-C75E-42E1-AD06-AE3EAB2BE1D7}" type="slidenum">
              <a:rPr lang="nl-BE" smtClean="0"/>
              <a:pPr/>
              <a:t>4</a:t>
            </a:fld>
            <a:endParaRPr lang="nl-BE" sz="1200" dirty="0"/>
          </a:p>
        </p:txBody>
      </p:sp>
      <p:pic>
        <p:nvPicPr>
          <p:cNvPr id="6" name="Afbeelding 5">
            <a:extLst>
              <a:ext uri="{FF2B5EF4-FFF2-40B4-BE49-F238E27FC236}">
                <a16:creationId xmlns:a16="http://schemas.microsoft.com/office/drawing/2014/main" id="{64C713CB-14F2-408F-8714-7695A5BE0962}"/>
              </a:ext>
            </a:extLst>
          </p:cNvPr>
          <p:cNvPicPr>
            <a:picLocks noChangeAspect="1"/>
          </p:cNvPicPr>
          <p:nvPr/>
        </p:nvPicPr>
        <p:blipFill>
          <a:blip r:embed="rId2"/>
          <a:stretch>
            <a:fillRect/>
          </a:stretch>
        </p:blipFill>
        <p:spPr>
          <a:xfrm>
            <a:off x="1086832" y="2570524"/>
            <a:ext cx="4070059" cy="2782842"/>
          </a:xfrm>
          <a:prstGeom prst="rect">
            <a:avLst/>
          </a:prstGeom>
          <a:ln>
            <a:solidFill>
              <a:srgbClr val="2194BF"/>
            </a:solidFill>
          </a:ln>
        </p:spPr>
      </p:pic>
      <p:pic>
        <p:nvPicPr>
          <p:cNvPr id="8" name="Afbeelding 7">
            <a:extLst>
              <a:ext uri="{FF2B5EF4-FFF2-40B4-BE49-F238E27FC236}">
                <a16:creationId xmlns:a16="http://schemas.microsoft.com/office/drawing/2014/main" id="{189980BF-6616-4AC1-8417-C513BE7BEDFB}"/>
              </a:ext>
            </a:extLst>
          </p:cNvPr>
          <p:cNvPicPr>
            <a:picLocks noChangeAspect="1"/>
          </p:cNvPicPr>
          <p:nvPr/>
        </p:nvPicPr>
        <p:blipFill>
          <a:blip r:embed="rId3"/>
          <a:stretch>
            <a:fillRect/>
          </a:stretch>
        </p:blipFill>
        <p:spPr>
          <a:xfrm>
            <a:off x="5505553" y="1724628"/>
            <a:ext cx="6141141" cy="4474635"/>
          </a:xfrm>
          <a:prstGeom prst="rect">
            <a:avLst/>
          </a:prstGeom>
          <a:ln>
            <a:solidFill>
              <a:srgbClr val="2194BF"/>
            </a:solidFill>
          </a:ln>
        </p:spPr>
      </p:pic>
    </p:spTree>
    <p:extLst>
      <p:ext uri="{BB962C8B-B14F-4D97-AF65-F5344CB8AC3E}">
        <p14:creationId xmlns:p14="http://schemas.microsoft.com/office/powerpoint/2010/main" val="9971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7015649-9C48-4E6E-B87E-32D70B635BFF}"/>
              </a:ext>
            </a:extLst>
          </p:cNvPr>
          <p:cNvSpPr>
            <a:spLocks noGrp="1"/>
          </p:cNvSpPr>
          <p:nvPr>
            <p:ph type="body" sz="quarter" idx="17"/>
          </p:nvPr>
        </p:nvSpPr>
        <p:spPr/>
        <p:txBody>
          <a:bodyPr/>
          <a:lstStyle/>
          <a:p>
            <a:r>
              <a:rPr lang="nl-BE" dirty="0"/>
              <a:t>First step is </a:t>
            </a:r>
            <a:r>
              <a:rPr lang="nl-BE" dirty="0" err="1"/>
              <a:t>to</a:t>
            </a:r>
            <a:r>
              <a:rPr lang="nl-BE" dirty="0"/>
              <a:t> make </a:t>
            </a:r>
            <a:r>
              <a:rPr lang="nl-BE" dirty="0" err="1"/>
              <a:t>sure</a:t>
            </a:r>
            <a:r>
              <a:rPr lang="nl-BE" dirty="0"/>
              <a:t> </a:t>
            </a:r>
            <a:r>
              <a:rPr lang="nl-BE" dirty="0" err="1"/>
              <a:t>the</a:t>
            </a:r>
            <a:r>
              <a:rPr lang="nl-BE" dirty="0"/>
              <a:t> </a:t>
            </a:r>
            <a:r>
              <a:rPr lang="nl-BE" dirty="0" err="1"/>
              <a:t>Repository</a:t>
            </a:r>
            <a:r>
              <a:rPr lang="nl-BE" dirty="0"/>
              <a:t> </a:t>
            </a:r>
            <a:r>
              <a:rPr lang="nl-BE" dirty="0" err="1"/>
              <a:t>can</a:t>
            </a:r>
            <a:r>
              <a:rPr lang="nl-BE" dirty="0"/>
              <a:t> access</a:t>
            </a:r>
            <a:r>
              <a:rPr lang="en-GB" dirty="0"/>
              <a:t> the database context (</a:t>
            </a:r>
            <a:r>
              <a:rPr lang="en-GB" dirty="0" err="1">
                <a:solidFill>
                  <a:schemeClr val="tx1"/>
                </a:solidFill>
              </a:rPr>
              <a:t>MovieContext</a:t>
            </a:r>
            <a:r>
              <a:rPr lang="en-GB" dirty="0"/>
              <a:t>).  This </a:t>
            </a:r>
            <a:r>
              <a:rPr lang="en-GB" dirty="0" err="1"/>
              <a:t>DbContext</a:t>
            </a:r>
            <a:r>
              <a:rPr lang="en-GB" dirty="0"/>
              <a:t> is defined in a class variable (_context), and the constructor expects the calling object to pass in an instance of the context.</a:t>
            </a:r>
          </a:p>
          <a:p>
            <a:endParaRPr lang="en-GB" dirty="0"/>
          </a:p>
        </p:txBody>
      </p:sp>
      <p:sp>
        <p:nvSpPr>
          <p:cNvPr id="3" name="Title 2">
            <a:extLst>
              <a:ext uri="{FF2B5EF4-FFF2-40B4-BE49-F238E27FC236}">
                <a16:creationId xmlns:a16="http://schemas.microsoft.com/office/drawing/2014/main" id="{55AD06F7-98A7-4F2F-8872-671E267BAEB8}"/>
              </a:ext>
            </a:extLst>
          </p:cNvPr>
          <p:cNvSpPr>
            <a:spLocks noGrp="1"/>
          </p:cNvSpPr>
          <p:nvPr>
            <p:ph type="title"/>
          </p:nvPr>
        </p:nvSpPr>
        <p:spPr/>
        <p:txBody>
          <a:bodyPr/>
          <a:lstStyle/>
          <a:p>
            <a:r>
              <a:rPr lang="nl-BE" dirty="0" err="1"/>
              <a:t>Create</a:t>
            </a:r>
            <a:r>
              <a:rPr lang="nl-BE" dirty="0"/>
              <a:t> a </a:t>
            </a:r>
            <a:r>
              <a:rPr lang="nl-BE" dirty="0" err="1"/>
              <a:t>generic</a:t>
            </a:r>
            <a:r>
              <a:rPr lang="nl-BE" dirty="0"/>
              <a:t> </a:t>
            </a:r>
            <a:r>
              <a:rPr lang="nl-BE" dirty="0" err="1"/>
              <a:t>repository</a:t>
            </a:r>
            <a:endParaRPr lang="en-GB" dirty="0"/>
          </a:p>
        </p:txBody>
      </p:sp>
      <p:pic>
        <p:nvPicPr>
          <p:cNvPr id="5" name="Picture 4">
            <a:extLst>
              <a:ext uri="{FF2B5EF4-FFF2-40B4-BE49-F238E27FC236}">
                <a16:creationId xmlns:a16="http://schemas.microsoft.com/office/drawing/2014/main" id="{8D83464F-6DA8-4940-B1BC-C3CF260DBEF3}"/>
              </a:ext>
            </a:extLst>
          </p:cNvPr>
          <p:cNvPicPr>
            <a:picLocks noChangeAspect="1"/>
          </p:cNvPicPr>
          <p:nvPr/>
        </p:nvPicPr>
        <p:blipFill rotWithShape="1">
          <a:blip r:embed="rId2"/>
          <a:srcRect l="-1256" t="-6817" r="-2328" b="-2683"/>
          <a:stretch/>
        </p:blipFill>
        <p:spPr>
          <a:xfrm>
            <a:off x="2330245" y="3608440"/>
            <a:ext cx="7610167" cy="2349908"/>
          </a:xfrm>
          <a:prstGeom prst="rect">
            <a:avLst/>
          </a:prstGeom>
          <a:ln>
            <a:solidFill>
              <a:srgbClr val="2194BF"/>
            </a:solidFill>
          </a:ln>
        </p:spPr>
      </p:pic>
      <p:sp>
        <p:nvSpPr>
          <p:cNvPr id="4" name="Slide Number Placeholder 3">
            <a:extLst>
              <a:ext uri="{FF2B5EF4-FFF2-40B4-BE49-F238E27FC236}">
                <a16:creationId xmlns:a16="http://schemas.microsoft.com/office/drawing/2014/main" id="{95B65687-F76B-49E6-8F25-692DE3C3580F}"/>
              </a:ext>
            </a:extLst>
          </p:cNvPr>
          <p:cNvSpPr>
            <a:spLocks noGrp="1"/>
          </p:cNvSpPr>
          <p:nvPr>
            <p:ph type="sldNum" sz="quarter" idx="16"/>
          </p:nvPr>
        </p:nvSpPr>
        <p:spPr/>
        <p:txBody>
          <a:bodyPr/>
          <a:lstStyle/>
          <a:p>
            <a:fld id="{763F2D79-C75E-42E1-AD06-AE3EAB2BE1D7}" type="slidenum">
              <a:rPr lang="nl-BE" smtClean="0"/>
              <a:pPr/>
              <a:t>5</a:t>
            </a:fld>
            <a:endParaRPr lang="nl-BE" sz="1200" dirty="0"/>
          </a:p>
        </p:txBody>
      </p:sp>
    </p:spTree>
    <p:extLst>
      <p:ext uri="{BB962C8B-B14F-4D97-AF65-F5344CB8AC3E}">
        <p14:creationId xmlns:p14="http://schemas.microsoft.com/office/powerpoint/2010/main" val="33695566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8C161368-35CB-4CFD-984F-F796ABBE4886}"/>
              </a:ext>
            </a:extLst>
          </p:cNvPr>
          <p:cNvSpPr>
            <a:spLocks noGrp="1"/>
          </p:cNvSpPr>
          <p:nvPr>
            <p:ph type="title"/>
          </p:nvPr>
        </p:nvSpPr>
        <p:spPr/>
        <p:txBody>
          <a:bodyPr/>
          <a:lstStyle/>
          <a:p>
            <a:r>
              <a:rPr lang="nl-BE" dirty="0" err="1"/>
              <a:t>DbSet</a:t>
            </a:r>
            <a:r>
              <a:rPr lang="nl-BE" dirty="0"/>
              <a:t> in CRUD-</a:t>
            </a:r>
            <a:r>
              <a:rPr lang="nl-BE" dirty="0" err="1"/>
              <a:t>methods</a:t>
            </a:r>
            <a:endParaRPr lang="nl-BE" dirty="0"/>
          </a:p>
        </p:txBody>
      </p:sp>
      <p:sp>
        <p:nvSpPr>
          <p:cNvPr id="4" name="Tijdelijke aanduiding voor dianummer 3">
            <a:extLst>
              <a:ext uri="{FF2B5EF4-FFF2-40B4-BE49-F238E27FC236}">
                <a16:creationId xmlns:a16="http://schemas.microsoft.com/office/drawing/2014/main" id="{09F3F66C-83E5-475F-BE0F-E17799730859}"/>
              </a:ext>
            </a:extLst>
          </p:cNvPr>
          <p:cNvSpPr>
            <a:spLocks noGrp="1"/>
          </p:cNvSpPr>
          <p:nvPr>
            <p:ph type="sldNum" sz="quarter" idx="16"/>
          </p:nvPr>
        </p:nvSpPr>
        <p:spPr/>
        <p:txBody>
          <a:bodyPr/>
          <a:lstStyle/>
          <a:p>
            <a:fld id="{763F2D79-C75E-42E1-AD06-AE3EAB2BE1D7}" type="slidenum">
              <a:rPr lang="nl-BE" smtClean="0"/>
              <a:pPr/>
              <a:t>6</a:t>
            </a:fld>
            <a:endParaRPr lang="nl-BE" sz="1200" dirty="0"/>
          </a:p>
        </p:txBody>
      </p:sp>
      <p:pic>
        <p:nvPicPr>
          <p:cNvPr id="5" name="Afbeelding 4">
            <a:extLst>
              <a:ext uri="{FF2B5EF4-FFF2-40B4-BE49-F238E27FC236}">
                <a16:creationId xmlns:a16="http://schemas.microsoft.com/office/drawing/2014/main" id="{96FC232D-0F2B-4DB2-971B-80A5E11A7C7C}"/>
              </a:ext>
            </a:extLst>
          </p:cNvPr>
          <p:cNvPicPr>
            <a:picLocks noChangeAspect="1"/>
          </p:cNvPicPr>
          <p:nvPr/>
        </p:nvPicPr>
        <p:blipFill>
          <a:blip r:embed="rId2"/>
          <a:stretch>
            <a:fillRect/>
          </a:stretch>
        </p:blipFill>
        <p:spPr>
          <a:xfrm>
            <a:off x="3966316" y="2374586"/>
            <a:ext cx="4621791" cy="4087529"/>
          </a:xfrm>
          <a:prstGeom prst="rect">
            <a:avLst/>
          </a:prstGeom>
          <a:ln>
            <a:solidFill>
              <a:srgbClr val="2194BF"/>
            </a:solidFill>
          </a:ln>
        </p:spPr>
      </p:pic>
      <p:sp>
        <p:nvSpPr>
          <p:cNvPr id="6" name="Rectangle 5">
            <a:extLst>
              <a:ext uri="{FF2B5EF4-FFF2-40B4-BE49-F238E27FC236}">
                <a16:creationId xmlns:a16="http://schemas.microsoft.com/office/drawing/2014/main" id="{6A835E5E-43D8-473D-A09C-0490E4CED357}"/>
              </a:ext>
            </a:extLst>
          </p:cNvPr>
          <p:cNvSpPr/>
          <p:nvPr/>
        </p:nvSpPr>
        <p:spPr>
          <a:xfrm>
            <a:off x="4150086" y="2659339"/>
            <a:ext cx="1657952" cy="5534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5">
            <a:extLst>
              <a:ext uri="{FF2B5EF4-FFF2-40B4-BE49-F238E27FC236}">
                <a16:creationId xmlns:a16="http://schemas.microsoft.com/office/drawing/2014/main" id="{FA865AFF-B963-4A21-B468-A077C7824A18}"/>
              </a:ext>
            </a:extLst>
          </p:cNvPr>
          <p:cNvSpPr/>
          <p:nvPr/>
        </p:nvSpPr>
        <p:spPr>
          <a:xfrm>
            <a:off x="4748256" y="3673802"/>
            <a:ext cx="1657952" cy="5534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5">
            <a:extLst>
              <a:ext uri="{FF2B5EF4-FFF2-40B4-BE49-F238E27FC236}">
                <a16:creationId xmlns:a16="http://schemas.microsoft.com/office/drawing/2014/main" id="{1695CC40-AD54-4232-AA0D-84827D358F85}"/>
              </a:ext>
            </a:extLst>
          </p:cNvPr>
          <p:cNvSpPr/>
          <p:nvPr/>
        </p:nvSpPr>
        <p:spPr>
          <a:xfrm>
            <a:off x="5216886" y="4888189"/>
            <a:ext cx="1657952" cy="5534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5">
            <a:extLst>
              <a:ext uri="{FF2B5EF4-FFF2-40B4-BE49-F238E27FC236}">
                <a16:creationId xmlns:a16="http://schemas.microsoft.com/office/drawing/2014/main" id="{8B048E83-EAED-4919-98CF-8FB24AD05E81}"/>
              </a:ext>
            </a:extLst>
          </p:cNvPr>
          <p:cNvSpPr/>
          <p:nvPr/>
        </p:nvSpPr>
        <p:spPr>
          <a:xfrm>
            <a:off x="4179650" y="6035799"/>
            <a:ext cx="1657952" cy="5534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kstvak 10">
            <a:extLst>
              <a:ext uri="{FF2B5EF4-FFF2-40B4-BE49-F238E27FC236}">
                <a16:creationId xmlns:a16="http://schemas.microsoft.com/office/drawing/2014/main" id="{CAFBE7DA-EB51-48FE-B4FE-A5040DBFD5D1}"/>
              </a:ext>
            </a:extLst>
          </p:cNvPr>
          <p:cNvSpPr txBox="1"/>
          <p:nvPr/>
        </p:nvSpPr>
        <p:spPr>
          <a:xfrm>
            <a:off x="421789" y="1589756"/>
            <a:ext cx="10772497" cy="1200329"/>
          </a:xfrm>
          <a:prstGeom prst="rect">
            <a:avLst/>
          </a:prstGeom>
          <a:noFill/>
        </p:spPr>
        <p:txBody>
          <a:bodyPr wrap="square">
            <a:spAutoFit/>
          </a:bodyPr>
          <a:lstStyle/>
          <a:p>
            <a:r>
              <a:rPr lang="nl-BE" sz="2400" dirty="0" err="1"/>
              <a:t>What</a:t>
            </a:r>
            <a:r>
              <a:rPr lang="nl-BE" sz="2400" dirty="0"/>
              <a:t> </a:t>
            </a:r>
            <a:r>
              <a:rPr lang="nl-BE" sz="2400" dirty="0" err="1"/>
              <a:t>DbSet</a:t>
            </a:r>
            <a:r>
              <a:rPr lang="nl-BE" sz="2400" dirty="0"/>
              <a:t> </a:t>
            </a:r>
            <a:r>
              <a:rPr lang="nl-BE" sz="2400" dirty="0" err="1"/>
              <a:t>to</a:t>
            </a:r>
            <a:r>
              <a:rPr lang="nl-BE" sz="2400" dirty="0"/>
              <a:t> </a:t>
            </a:r>
            <a:r>
              <a:rPr lang="nl-BE" sz="2400" dirty="0" err="1"/>
              <a:t>be</a:t>
            </a:r>
            <a:r>
              <a:rPr lang="nl-BE" sz="2400" dirty="0"/>
              <a:t> </a:t>
            </a:r>
            <a:r>
              <a:rPr lang="nl-BE" sz="2400" dirty="0" err="1"/>
              <a:t>used</a:t>
            </a:r>
            <a:r>
              <a:rPr lang="nl-BE" sz="2400" dirty="0"/>
              <a:t> in </a:t>
            </a:r>
            <a:r>
              <a:rPr lang="nl-BE" sz="2400" dirty="0" err="1"/>
              <a:t>generic</a:t>
            </a:r>
            <a:r>
              <a:rPr lang="nl-BE" sz="2400" dirty="0"/>
              <a:t> class &lt;T&gt;? </a:t>
            </a:r>
          </a:p>
          <a:p>
            <a:endParaRPr lang="nl-BE" sz="2400" dirty="0"/>
          </a:p>
          <a:p>
            <a:r>
              <a:rPr lang="nl-BE" sz="2400" dirty="0">
                <a:solidFill>
                  <a:srgbClr val="C00000"/>
                </a:solidFill>
              </a:rPr>
              <a:t>_</a:t>
            </a:r>
            <a:r>
              <a:rPr lang="nl-BE" sz="2400" dirty="0" err="1">
                <a:solidFill>
                  <a:srgbClr val="C00000"/>
                </a:solidFill>
              </a:rPr>
              <a:t>context.Set</a:t>
            </a:r>
            <a:r>
              <a:rPr lang="nl-BE" sz="2400" dirty="0">
                <a:solidFill>
                  <a:srgbClr val="C00000"/>
                </a:solidFill>
              </a:rPr>
              <a:t>&lt;T&gt;()</a:t>
            </a:r>
          </a:p>
        </p:txBody>
      </p:sp>
    </p:spTree>
    <p:extLst>
      <p:ext uri="{BB962C8B-B14F-4D97-AF65-F5344CB8AC3E}">
        <p14:creationId xmlns:p14="http://schemas.microsoft.com/office/powerpoint/2010/main" val="17959988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0FF457F-0979-448E-8DD4-CE9D99F01122}"/>
              </a:ext>
            </a:extLst>
          </p:cNvPr>
          <p:cNvSpPr>
            <a:spLocks noGrp="1"/>
          </p:cNvSpPr>
          <p:nvPr>
            <p:ph type="body" sz="quarter" idx="17"/>
          </p:nvPr>
        </p:nvSpPr>
        <p:spPr/>
        <p:txBody>
          <a:bodyPr/>
          <a:lstStyle/>
          <a:p>
            <a:r>
              <a:rPr lang="nl-BE" dirty="0"/>
              <a:t>In </a:t>
            </a:r>
            <a:r>
              <a:rPr lang="nl-BE" dirty="0" err="1"/>
              <a:t>every</a:t>
            </a:r>
            <a:r>
              <a:rPr lang="nl-BE" dirty="0"/>
              <a:t> CRUD </a:t>
            </a:r>
            <a:r>
              <a:rPr lang="nl-BE" dirty="0" err="1"/>
              <a:t>method</a:t>
            </a:r>
            <a:r>
              <a:rPr lang="nl-BE" dirty="0"/>
              <a:t> </a:t>
            </a:r>
            <a:r>
              <a:rPr lang="nl-BE" dirty="0" err="1"/>
              <a:t>the</a:t>
            </a:r>
            <a:r>
              <a:rPr lang="nl-BE" dirty="0"/>
              <a:t> </a:t>
            </a:r>
            <a:r>
              <a:rPr lang="nl-BE" dirty="0" err="1"/>
              <a:t>DbSet</a:t>
            </a:r>
            <a:r>
              <a:rPr lang="nl-BE" dirty="0"/>
              <a:t> of </a:t>
            </a:r>
            <a:r>
              <a:rPr lang="nl-BE" dirty="0" err="1"/>
              <a:t>the</a:t>
            </a:r>
            <a:r>
              <a:rPr lang="nl-BE" dirty="0"/>
              <a:t> T </a:t>
            </a:r>
            <a:r>
              <a:rPr lang="nl-BE" dirty="0" err="1"/>
              <a:t>entity</a:t>
            </a:r>
            <a:r>
              <a:rPr lang="nl-BE" dirty="0"/>
              <a:t> is </a:t>
            </a:r>
            <a:r>
              <a:rPr lang="nl-BE" dirty="0" err="1"/>
              <a:t>needed</a:t>
            </a:r>
            <a:r>
              <a:rPr lang="nl-BE" dirty="0"/>
              <a:t>.</a:t>
            </a:r>
            <a:br>
              <a:rPr lang="nl-BE" dirty="0"/>
            </a:br>
            <a:br>
              <a:rPr lang="en-GB" dirty="0"/>
            </a:br>
            <a:r>
              <a:rPr lang="en-GB" dirty="0"/>
              <a:t>This </a:t>
            </a:r>
            <a:r>
              <a:rPr lang="en-GB" dirty="0" err="1"/>
              <a:t>DbSet</a:t>
            </a:r>
            <a:r>
              <a:rPr lang="en-GB" dirty="0"/>
              <a:t>&lt;T&gt; is defined in a class variable </a:t>
            </a:r>
            <a:r>
              <a:rPr lang="en-GB" i="1" dirty="0">
                <a:solidFill>
                  <a:srgbClr val="2194BF"/>
                </a:solidFill>
              </a:rPr>
              <a:t>table</a:t>
            </a:r>
            <a:r>
              <a:rPr lang="en-GB" dirty="0"/>
              <a:t> that gets initialized in the constructor. </a:t>
            </a:r>
            <a:r>
              <a:rPr lang="en-GB" b="1" dirty="0">
                <a:solidFill>
                  <a:srgbClr val="F04C25"/>
                </a:solidFill>
              </a:rPr>
              <a:t>Then use </a:t>
            </a:r>
            <a:r>
              <a:rPr lang="en-GB" b="1" i="1" dirty="0">
                <a:solidFill>
                  <a:srgbClr val="2194BF"/>
                </a:solidFill>
              </a:rPr>
              <a:t>table</a:t>
            </a:r>
            <a:r>
              <a:rPr lang="en-GB" b="1" dirty="0">
                <a:solidFill>
                  <a:srgbClr val="F04C25"/>
                </a:solidFill>
              </a:rPr>
              <a:t> instead!</a:t>
            </a:r>
            <a:endParaRPr lang="nl-BE" b="1" dirty="0">
              <a:solidFill>
                <a:srgbClr val="F04C25"/>
              </a:solidFill>
            </a:endParaRPr>
          </a:p>
          <a:p>
            <a:endParaRPr lang="nl-BE" dirty="0"/>
          </a:p>
          <a:p>
            <a:endParaRPr lang="en-GB" dirty="0"/>
          </a:p>
        </p:txBody>
      </p:sp>
      <p:sp>
        <p:nvSpPr>
          <p:cNvPr id="3" name="Title 2">
            <a:extLst>
              <a:ext uri="{FF2B5EF4-FFF2-40B4-BE49-F238E27FC236}">
                <a16:creationId xmlns:a16="http://schemas.microsoft.com/office/drawing/2014/main" id="{28D3857D-F8A1-4476-A7AA-D4352409B3DD}"/>
              </a:ext>
            </a:extLst>
          </p:cNvPr>
          <p:cNvSpPr>
            <a:spLocks noGrp="1"/>
          </p:cNvSpPr>
          <p:nvPr>
            <p:ph type="title"/>
          </p:nvPr>
        </p:nvSpPr>
        <p:spPr/>
        <p:txBody>
          <a:bodyPr/>
          <a:lstStyle/>
          <a:p>
            <a:r>
              <a:rPr lang="nl-BE" dirty="0" err="1"/>
              <a:t>Create</a:t>
            </a:r>
            <a:r>
              <a:rPr lang="nl-BE" dirty="0"/>
              <a:t> a </a:t>
            </a:r>
            <a:r>
              <a:rPr lang="nl-BE" dirty="0" err="1"/>
              <a:t>generic</a:t>
            </a:r>
            <a:r>
              <a:rPr lang="nl-BE" dirty="0"/>
              <a:t> </a:t>
            </a:r>
            <a:r>
              <a:rPr lang="nl-BE" dirty="0" err="1"/>
              <a:t>repository</a:t>
            </a:r>
            <a:endParaRPr lang="en-GB" dirty="0"/>
          </a:p>
        </p:txBody>
      </p:sp>
      <p:pic>
        <p:nvPicPr>
          <p:cNvPr id="4" name="Picture 3">
            <a:extLst>
              <a:ext uri="{FF2B5EF4-FFF2-40B4-BE49-F238E27FC236}">
                <a16:creationId xmlns:a16="http://schemas.microsoft.com/office/drawing/2014/main" id="{3D3D1893-5CAE-429E-AA34-E1969F68C344}"/>
              </a:ext>
            </a:extLst>
          </p:cNvPr>
          <p:cNvPicPr>
            <a:picLocks noChangeAspect="1"/>
          </p:cNvPicPr>
          <p:nvPr/>
        </p:nvPicPr>
        <p:blipFill>
          <a:blip r:embed="rId2"/>
          <a:stretch>
            <a:fillRect/>
          </a:stretch>
        </p:blipFill>
        <p:spPr>
          <a:xfrm>
            <a:off x="2778089" y="3837063"/>
            <a:ext cx="6486525" cy="2362200"/>
          </a:xfrm>
          <a:prstGeom prst="rect">
            <a:avLst/>
          </a:prstGeom>
          <a:ln>
            <a:solidFill>
              <a:srgbClr val="2194BF"/>
            </a:solidFill>
          </a:ln>
        </p:spPr>
      </p:pic>
      <p:sp>
        <p:nvSpPr>
          <p:cNvPr id="5" name="Slide Number Placeholder 4">
            <a:extLst>
              <a:ext uri="{FF2B5EF4-FFF2-40B4-BE49-F238E27FC236}">
                <a16:creationId xmlns:a16="http://schemas.microsoft.com/office/drawing/2014/main" id="{D70B95CB-7B29-4E2C-8CC6-C8EE436D0A48}"/>
              </a:ext>
            </a:extLst>
          </p:cNvPr>
          <p:cNvSpPr>
            <a:spLocks noGrp="1"/>
          </p:cNvSpPr>
          <p:nvPr>
            <p:ph type="sldNum" sz="quarter" idx="16"/>
          </p:nvPr>
        </p:nvSpPr>
        <p:spPr/>
        <p:txBody>
          <a:bodyPr/>
          <a:lstStyle/>
          <a:p>
            <a:fld id="{763F2D79-C75E-42E1-AD06-AE3EAB2BE1D7}" type="slidenum">
              <a:rPr lang="nl-BE" smtClean="0"/>
              <a:pPr/>
              <a:t>7</a:t>
            </a:fld>
            <a:endParaRPr lang="nl-BE" sz="1200" dirty="0"/>
          </a:p>
        </p:txBody>
      </p:sp>
    </p:spTree>
    <p:extLst>
      <p:ext uri="{BB962C8B-B14F-4D97-AF65-F5344CB8AC3E}">
        <p14:creationId xmlns:p14="http://schemas.microsoft.com/office/powerpoint/2010/main" val="27470787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A3CBCD4-65A1-4535-8538-C21558D9F3E9}"/>
              </a:ext>
            </a:extLst>
          </p:cNvPr>
          <p:cNvSpPr>
            <a:spLocks noGrp="1"/>
          </p:cNvSpPr>
          <p:nvPr>
            <p:ph type="title"/>
          </p:nvPr>
        </p:nvSpPr>
        <p:spPr/>
        <p:txBody>
          <a:bodyPr/>
          <a:lstStyle/>
          <a:p>
            <a:r>
              <a:rPr lang="nl-BE" dirty="0" err="1"/>
              <a:t>Create</a:t>
            </a:r>
            <a:r>
              <a:rPr lang="nl-BE" dirty="0"/>
              <a:t> a </a:t>
            </a:r>
            <a:r>
              <a:rPr lang="nl-BE" dirty="0" err="1"/>
              <a:t>generic</a:t>
            </a:r>
            <a:r>
              <a:rPr lang="nl-BE" dirty="0"/>
              <a:t> </a:t>
            </a:r>
            <a:r>
              <a:rPr lang="nl-BE" dirty="0" err="1"/>
              <a:t>repository</a:t>
            </a:r>
            <a:endParaRPr lang="en-GB" dirty="0"/>
          </a:p>
        </p:txBody>
      </p:sp>
      <p:sp>
        <p:nvSpPr>
          <p:cNvPr id="2" name="Slide Number Placeholder 1">
            <a:extLst>
              <a:ext uri="{FF2B5EF4-FFF2-40B4-BE49-F238E27FC236}">
                <a16:creationId xmlns:a16="http://schemas.microsoft.com/office/drawing/2014/main" id="{467A071D-26F7-4F16-A308-5B82552C16EF}"/>
              </a:ext>
            </a:extLst>
          </p:cNvPr>
          <p:cNvSpPr>
            <a:spLocks noGrp="1"/>
          </p:cNvSpPr>
          <p:nvPr>
            <p:ph type="sldNum" sz="quarter" idx="16"/>
          </p:nvPr>
        </p:nvSpPr>
        <p:spPr/>
        <p:txBody>
          <a:bodyPr/>
          <a:lstStyle/>
          <a:p>
            <a:fld id="{763F2D79-C75E-42E1-AD06-AE3EAB2BE1D7}" type="slidenum">
              <a:rPr lang="nl-BE" smtClean="0"/>
              <a:pPr/>
              <a:t>8</a:t>
            </a:fld>
            <a:endParaRPr lang="nl-BE" sz="1200" dirty="0"/>
          </a:p>
        </p:txBody>
      </p:sp>
    </p:spTree>
    <p:extLst>
      <p:ext uri="{BB962C8B-B14F-4D97-AF65-F5344CB8AC3E}">
        <p14:creationId xmlns:p14="http://schemas.microsoft.com/office/powerpoint/2010/main" val="3398983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4973308-2D1A-4924-9A97-E61A71A691D1}"/>
              </a:ext>
            </a:extLst>
          </p:cNvPr>
          <p:cNvSpPr>
            <a:spLocks noGrp="1"/>
          </p:cNvSpPr>
          <p:nvPr>
            <p:ph type="body" sz="quarter" idx="17"/>
          </p:nvPr>
        </p:nvSpPr>
        <p:spPr/>
        <p:txBody>
          <a:bodyPr/>
          <a:lstStyle/>
          <a:p>
            <a:pPr lvl="1"/>
            <a:r>
              <a:rPr lang="nl-BE" dirty="0"/>
              <a:t>Delete </a:t>
            </a:r>
            <a:r>
              <a:rPr lang="nl-BE" dirty="0" err="1"/>
              <a:t>the</a:t>
            </a:r>
            <a:r>
              <a:rPr lang="nl-BE" dirty="0"/>
              <a:t> </a:t>
            </a:r>
            <a:r>
              <a:rPr lang="nl-BE" dirty="0" err="1"/>
              <a:t>RatingRepository</a:t>
            </a:r>
            <a:r>
              <a:rPr lang="nl-BE" dirty="0"/>
              <a:t> </a:t>
            </a:r>
            <a:r>
              <a:rPr lang="nl-BE" dirty="0" err="1"/>
              <a:t>from</a:t>
            </a:r>
            <a:r>
              <a:rPr lang="nl-BE" dirty="0"/>
              <a:t> </a:t>
            </a:r>
            <a:r>
              <a:rPr lang="nl-BE" dirty="0" err="1"/>
              <a:t>the</a:t>
            </a:r>
            <a:r>
              <a:rPr lang="nl-BE" dirty="0"/>
              <a:t> DAL.</a:t>
            </a:r>
            <a:br>
              <a:rPr lang="nl-BE" dirty="0"/>
            </a:br>
            <a:endParaRPr lang="nl-BE" dirty="0"/>
          </a:p>
          <a:p>
            <a:pPr lvl="1"/>
            <a:r>
              <a:rPr lang="en-US" altLang="en-US" dirty="0"/>
              <a:t>Change the </a:t>
            </a:r>
            <a:r>
              <a:rPr lang="en-US" altLang="en-US" dirty="0" err="1"/>
              <a:t>RatingsController</a:t>
            </a:r>
            <a:r>
              <a:rPr lang="en-US" altLang="en-US" dirty="0"/>
              <a:t> constructor to make sure the new </a:t>
            </a:r>
            <a:r>
              <a:rPr lang="en-US" altLang="en-US" dirty="0" err="1"/>
              <a:t>GenericRepository</a:t>
            </a:r>
            <a:r>
              <a:rPr lang="en-US" altLang="en-US" dirty="0"/>
              <a:t>&lt;Rating&gt; is used.</a:t>
            </a:r>
            <a:endParaRPr lang="nl-BE" dirty="0"/>
          </a:p>
          <a:p>
            <a:endParaRPr lang="nl-BE" dirty="0"/>
          </a:p>
          <a:p>
            <a:endParaRPr lang="nl-BE" dirty="0"/>
          </a:p>
        </p:txBody>
      </p:sp>
      <p:sp>
        <p:nvSpPr>
          <p:cNvPr id="3" name="Title 2">
            <a:extLst>
              <a:ext uri="{FF2B5EF4-FFF2-40B4-BE49-F238E27FC236}">
                <a16:creationId xmlns:a16="http://schemas.microsoft.com/office/drawing/2014/main" id="{8E01FDA0-C5DA-456D-BF45-2CC7DDD2C04B}"/>
              </a:ext>
            </a:extLst>
          </p:cNvPr>
          <p:cNvSpPr>
            <a:spLocks noGrp="1"/>
          </p:cNvSpPr>
          <p:nvPr>
            <p:ph type="title"/>
          </p:nvPr>
        </p:nvSpPr>
        <p:spPr/>
        <p:txBody>
          <a:bodyPr/>
          <a:lstStyle/>
          <a:p>
            <a:r>
              <a:rPr lang="nl-BE" dirty="0"/>
              <a:t>Let </a:t>
            </a:r>
            <a:r>
              <a:rPr lang="nl-BE" dirty="0" err="1"/>
              <a:t>the</a:t>
            </a:r>
            <a:r>
              <a:rPr lang="nl-BE" dirty="0"/>
              <a:t> </a:t>
            </a:r>
            <a:r>
              <a:rPr lang="nl-BE" dirty="0" err="1"/>
              <a:t>RatingsController</a:t>
            </a:r>
            <a:r>
              <a:rPr lang="nl-BE" dirty="0"/>
              <a:t> </a:t>
            </a:r>
            <a:r>
              <a:rPr lang="nl-BE" dirty="0" err="1"/>
              <a:t>use</a:t>
            </a:r>
            <a:r>
              <a:rPr lang="nl-BE" dirty="0"/>
              <a:t> </a:t>
            </a:r>
            <a:r>
              <a:rPr lang="nl-BE" dirty="0" err="1"/>
              <a:t>the</a:t>
            </a:r>
            <a:r>
              <a:rPr lang="nl-BE" dirty="0"/>
              <a:t> </a:t>
            </a:r>
            <a:r>
              <a:rPr lang="nl-BE" dirty="0" err="1"/>
              <a:t>generic</a:t>
            </a:r>
            <a:r>
              <a:rPr lang="nl-BE" dirty="0"/>
              <a:t> </a:t>
            </a:r>
            <a:r>
              <a:rPr lang="nl-BE" dirty="0" err="1"/>
              <a:t>repository</a:t>
            </a:r>
            <a:endParaRPr lang="en-GB" dirty="0"/>
          </a:p>
        </p:txBody>
      </p:sp>
      <p:pic>
        <p:nvPicPr>
          <p:cNvPr id="4" name="Picture 3">
            <a:extLst>
              <a:ext uri="{FF2B5EF4-FFF2-40B4-BE49-F238E27FC236}">
                <a16:creationId xmlns:a16="http://schemas.microsoft.com/office/drawing/2014/main" id="{264DDC6D-79D5-4D5D-8D6F-3B9A6D381665}"/>
              </a:ext>
            </a:extLst>
          </p:cNvPr>
          <p:cNvPicPr>
            <a:picLocks noChangeAspect="1"/>
          </p:cNvPicPr>
          <p:nvPr/>
        </p:nvPicPr>
        <p:blipFill rotWithShape="1">
          <a:blip r:embed="rId2"/>
          <a:srcRect l="-1434" t="-4550" b="-4457"/>
          <a:stretch/>
        </p:blipFill>
        <p:spPr>
          <a:xfrm>
            <a:off x="3051313" y="4011078"/>
            <a:ext cx="6540917" cy="2325756"/>
          </a:xfrm>
          <a:prstGeom prst="rect">
            <a:avLst/>
          </a:prstGeom>
          <a:ln>
            <a:solidFill>
              <a:srgbClr val="2194BF"/>
            </a:solidFill>
          </a:ln>
        </p:spPr>
      </p:pic>
      <p:sp>
        <p:nvSpPr>
          <p:cNvPr id="5" name="Rectangle 4">
            <a:extLst>
              <a:ext uri="{FF2B5EF4-FFF2-40B4-BE49-F238E27FC236}">
                <a16:creationId xmlns:a16="http://schemas.microsoft.com/office/drawing/2014/main" id="{73B1D3A6-117F-4A97-9CE6-071A1BAA85D3}"/>
              </a:ext>
            </a:extLst>
          </p:cNvPr>
          <p:cNvSpPr/>
          <p:nvPr/>
        </p:nvSpPr>
        <p:spPr>
          <a:xfrm>
            <a:off x="3592734" y="5565912"/>
            <a:ext cx="6208295" cy="49695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 name="Picture 5">
            <a:extLst>
              <a:ext uri="{FF2B5EF4-FFF2-40B4-BE49-F238E27FC236}">
                <a16:creationId xmlns:a16="http://schemas.microsoft.com/office/drawing/2014/main" id="{A9AFC857-7123-45C3-BFF3-F621D84D79D9}"/>
              </a:ext>
            </a:extLst>
          </p:cNvPr>
          <p:cNvPicPr>
            <a:picLocks noChangeAspect="1"/>
          </p:cNvPicPr>
          <p:nvPr/>
        </p:nvPicPr>
        <p:blipFill>
          <a:blip r:embed="rId3"/>
          <a:stretch>
            <a:fillRect/>
          </a:stretch>
        </p:blipFill>
        <p:spPr>
          <a:xfrm>
            <a:off x="8044113" y="1729038"/>
            <a:ext cx="2552700" cy="704850"/>
          </a:xfrm>
          <a:prstGeom prst="rect">
            <a:avLst/>
          </a:prstGeom>
        </p:spPr>
      </p:pic>
      <p:sp>
        <p:nvSpPr>
          <p:cNvPr id="7" name="Slide Number Placeholder 6">
            <a:extLst>
              <a:ext uri="{FF2B5EF4-FFF2-40B4-BE49-F238E27FC236}">
                <a16:creationId xmlns:a16="http://schemas.microsoft.com/office/drawing/2014/main" id="{D3E40998-7D53-46AD-8E9D-732CC0B8E6A5}"/>
              </a:ext>
            </a:extLst>
          </p:cNvPr>
          <p:cNvSpPr>
            <a:spLocks noGrp="1"/>
          </p:cNvSpPr>
          <p:nvPr>
            <p:ph type="sldNum" sz="quarter" idx="16"/>
          </p:nvPr>
        </p:nvSpPr>
        <p:spPr/>
        <p:txBody>
          <a:bodyPr/>
          <a:lstStyle/>
          <a:p>
            <a:fld id="{763F2D79-C75E-42E1-AD06-AE3EAB2BE1D7}" type="slidenum">
              <a:rPr lang="nl-BE" smtClean="0"/>
              <a:pPr/>
              <a:t>9</a:t>
            </a:fld>
            <a:endParaRPr lang="nl-BE" sz="1200" dirty="0"/>
          </a:p>
        </p:txBody>
      </p:sp>
      <p:sp>
        <p:nvSpPr>
          <p:cNvPr id="8" name="Rectangle 4">
            <a:extLst>
              <a:ext uri="{FF2B5EF4-FFF2-40B4-BE49-F238E27FC236}">
                <a16:creationId xmlns:a16="http://schemas.microsoft.com/office/drawing/2014/main" id="{1FBC467C-C244-4EC6-8A39-07ACFE121052}"/>
              </a:ext>
            </a:extLst>
          </p:cNvPr>
          <p:cNvSpPr/>
          <p:nvPr/>
        </p:nvSpPr>
        <p:spPr>
          <a:xfrm>
            <a:off x="4096342" y="4482548"/>
            <a:ext cx="1970314" cy="49695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41040208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PRESGUID" val="d79a6a04-9306-4c7d-b32c-008a7f0bba55"/>
</p:tagLst>
</file>

<file path=ppt/theme/theme1.xml><?xml version="1.0" encoding="utf-8"?>
<a:theme xmlns:a="http://schemas.openxmlformats.org/drawingml/2006/main" name="Thomas More">
  <a:themeElements>
    <a:clrScheme name="Thomas More">
      <a:dk1>
        <a:sysClr val="windowText" lastClr="000000"/>
      </a:dk1>
      <a:lt1>
        <a:sysClr val="window" lastClr="FFFFFF"/>
      </a:lt1>
      <a:dk2>
        <a:srgbClr val="006771"/>
      </a:dk2>
      <a:lt2>
        <a:srgbClr val="E7E6E6"/>
      </a:lt2>
      <a:accent1>
        <a:srgbClr val="F04C25"/>
      </a:accent1>
      <a:accent2>
        <a:srgbClr val="009CAB"/>
      </a:accent2>
      <a:accent3>
        <a:srgbClr val="A5A5A5"/>
      </a:accent3>
      <a:accent4>
        <a:srgbClr val="862803"/>
      </a:accent4>
      <a:accent5>
        <a:srgbClr val="FFD965"/>
      </a:accent5>
      <a:accent6>
        <a:srgbClr val="70AD47"/>
      </a:accent6>
      <a:hlink>
        <a:srgbClr val="009CAB"/>
      </a:hlink>
      <a:folHlink>
        <a:srgbClr val="AA5E84"/>
      </a:folHlink>
    </a:clrScheme>
    <a:fontScheme name="Thomas More">
      <a:majorFont>
        <a:latin typeface="Poppins Light"/>
        <a:ea typeface=""/>
        <a:cs typeface=""/>
      </a:majorFont>
      <a:minorFont>
        <a:latin typeface="Nunit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TaxKeywordTaxHTField xmlns="3f990481-ab93-40a5-af1d-fa0a4386ebd9">
      <Terms xmlns="http://schemas.microsoft.com/office/infopath/2007/PartnerControls"/>
    </TaxKeywordTaxHTField>
    <l98a91fe36af4d71ba4ebc7e897e6da3 xmlns="3f990481-ab93-40a5-af1d-fa0a4386ebd9">
      <Terms xmlns="http://schemas.microsoft.com/office/infopath/2007/PartnerControls"/>
    </l98a91fe36af4d71ba4ebc7e897e6da3>
    <TMArchief xmlns="3f990481-ab93-40a5-af1d-fa0a4386ebd9">false</TMArchief>
    <e664db7c9a45466298be567ee28e7b46 xmlns="3f990481-ab93-40a5-af1d-fa0a4386ebd9">
      <Terms xmlns="http://schemas.microsoft.com/office/infopath/2007/PartnerControls"/>
    </e664db7c9a45466298be567ee28e7b46>
    <jcbb0a9beef243af8bd213591b9d1662 xmlns="3f990481-ab93-40a5-af1d-fa0a4386ebd9">
      <Terms xmlns="http://schemas.microsoft.com/office/infopath/2007/PartnerControls"/>
    </jcbb0a9beef243af8bd213591b9d1662>
    <deedde69bc2d47abb0d3d990fb400d55 xmlns="3f990481-ab93-40a5-af1d-fa0a4386ebd9">
      <Terms xmlns="http://schemas.microsoft.com/office/infopath/2007/PartnerControls"/>
    </deedde69bc2d47abb0d3d990fb400d55>
    <TaxCatchAll xmlns="3f990481-ab93-40a5-af1d-fa0a4386ebd9"/>
  </documentManagement>
</p:properties>
</file>

<file path=customXml/item3.xml><?xml version="1.0" encoding="utf-8"?>
<ct:contentTypeSchema xmlns:ct="http://schemas.microsoft.com/office/2006/metadata/contentType" xmlns:ma="http://schemas.microsoft.com/office/2006/metadata/properties/metaAttributes" ct:_="" ma:_="" ma:contentTypeName="TM Document" ma:contentTypeID="0x0101006E2CD5CB49756845926F97DAE5E2F535000DCB65DDB7669E45BCF75FB6A30E49C0" ma:contentTypeVersion="12" ma:contentTypeDescription="" ma:contentTypeScope="" ma:versionID="95825bf394d7fd0f8a4cf0f4b014e6a7">
  <xsd:schema xmlns:xsd="http://www.w3.org/2001/XMLSchema" xmlns:xs="http://www.w3.org/2001/XMLSchema" xmlns:p="http://schemas.microsoft.com/office/2006/metadata/properties" xmlns:ns2="3f990481-ab93-40a5-af1d-fa0a4386ebd9" targetNamespace="http://schemas.microsoft.com/office/2006/metadata/properties" ma:root="true" ma:fieldsID="9d886e8635219b2e280c5a2368fcd082" ns2:_="">
    <xsd:import namespace="3f990481-ab93-40a5-af1d-fa0a4386ebd9"/>
    <xsd:element name="properties">
      <xsd:complexType>
        <xsd:sequence>
          <xsd:element name="documentManagement">
            <xsd:complexType>
              <xsd:all>
                <xsd:element ref="ns2:TaxKeywordTaxHTField" minOccurs="0"/>
                <xsd:element ref="ns2:TaxCatchAll" minOccurs="0"/>
                <xsd:element ref="ns2:TaxCatchAllLabel" minOccurs="0"/>
                <xsd:element ref="ns2:deedde69bc2d47abb0d3d990fb400d55" minOccurs="0"/>
                <xsd:element ref="ns2:e664db7c9a45466298be567ee28e7b46" minOccurs="0"/>
                <xsd:element ref="ns2:jcbb0a9beef243af8bd213591b9d1662" minOccurs="0"/>
                <xsd:element ref="ns2:l98a91fe36af4d71ba4ebc7e897e6da3" minOccurs="0"/>
                <xsd:element ref="ns2:TMArchief"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f990481-ab93-40a5-af1d-fa0a4386ebd9" elementFormDefault="qualified">
    <xsd:import namespace="http://schemas.microsoft.com/office/2006/documentManagement/types"/>
    <xsd:import namespace="http://schemas.microsoft.com/office/infopath/2007/PartnerControls"/>
    <xsd:element name="TaxKeywordTaxHTField" ma:index="6" nillable="true" ma:taxonomy="true" ma:internalName="TaxKeywordTaxHTField" ma:taxonomyFieldName="TaxKeyword" ma:displayName="Ondernemingstrefwoorden" ma:fieldId="{23f27201-bee3-471e-b2e7-b64fd8b7ca38}" ma:taxonomyMulti="true" ma:sspId="49b243c3-5758-488d-a165-3d321439e892" ma:termSetId="00000000-0000-0000-0000-000000000000" ma:anchorId="00000000-0000-0000-0000-000000000000" ma:open="true" ma:isKeyword="true">
      <xsd:complexType>
        <xsd:sequence>
          <xsd:element ref="pc:Terms" minOccurs="0" maxOccurs="1"/>
        </xsd:sequence>
      </xsd:complexType>
    </xsd:element>
    <xsd:element name="TaxCatchAll" ma:index="7" nillable="true" ma:displayName="Taxonomy Catch All Column" ma:description="" ma:hidden="true" ma:list="{6d1aa748-1d6f-4019-9d6c-138de019a28e}" ma:internalName="TaxCatchAll" ma:showField="CatchAllData" ma:web="bc2573cf-ac6e-42ca-97a9-253e92cb39ed">
      <xsd:complexType>
        <xsd:complexContent>
          <xsd:extension base="dms:MultiChoiceLookup">
            <xsd:sequence>
              <xsd:element name="Value" type="dms:Lookup" maxOccurs="unbounded" minOccurs="0" nillable="true"/>
            </xsd:sequence>
          </xsd:extension>
        </xsd:complexContent>
      </xsd:complexType>
    </xsd:element>
    <xsd:element name="TaxCatchAllLabel" ma:index="8" nillable="true" ma:displayName="Taxonomy Catch All Column1" ma:description="" ma:hidden="true" ma:list="{6d1aa748-1d6f-4019-9d6c-138de019a28e}" ma:internalName="TaxCatchAllLabel" ma:readOnly="true" ma:showField="CatchAllDataLabel" ma:web="bc2573cf-ac6e-42ca-97a9-253e92cb39ed">
      <xsd:complexType>
        <xsd:complexContent>
          <xsd:extension base="dms:MultiChoiceLookup">
            <xsd:sequence>
              <xsd:element name="Value" type="dms:Lookup" maxOccurs="unbounded" minOccurs="0" nillable="true"/>
            </xsd:sequence>
          </xsd:extension>
        </xsd:complexContent>
      </xsd:complexType>
    </xsd:element>
    <xsd:element name="deedde69bc2d47abb0d3d990fb400d55" ma:index="12" nillable="true" ma:taxonomy="true" ma:internalName="deedde69bc2d47abb0d3d990fb400d55" ma:taxonomyFieldName="TMDocumentType" ma:displayName="Document Type" ma:default="" ma:fieldId="{deedde69-bc2d-47ab-b0d3-d990fb400d55}" ma:sspId="49b243c3-5758-488d-a165-3d321439e892" ma:termSetId="ea0ce270-e5c3-483c-bfdb-d714406b860d" ma:anchorId="00000000-0000-0000-0000-000000000000" ma:open="false" ma:isKeyword="false">
      <xsd:complexType>
        <xsd:sequence>
          <xsd:element ref="pc:Terms" minOccurs="0" maxOccurs="1"/>
        </xsd:sequence>
      </xsd:complexType>
    </xsd:element>
    <xsd:element name="e664db7c9a45466298be567ee28e7b46" ma:index="14" nillable="true" ma:taxonomy="true" ma:internalName="e664db7c9a45466298be567ee28e7b46" ma:taxonomyFieldName="TMRubriek" ma:displayName="Rubriek" ma:default="" ma:fieldId="{e664db7c-9a45-4662-98be-567ee28e7b46}" ma:sspId="49b243c3-5758-488d-a165-3d321439e892" ma:termSetId="cf2145ad-4fa0-4d3a-a112-5d06a1c88dc3" ma:anchorId="00000000-0000-0000-0000-000000000000" ma:open="false" ma:isKeyword="false">
      <xsd:complexType>
        <xsd:sequence>
          <xsd:element ref="pc:Terms" minOccurs="0" maxOccurs="1"/>
        </xsd:sequence>
      </xsd:complexType>
    </xsd:element>
    <xsd:element name="jcbb0a9beef243af8bd213591b9d1662" ma:index="16" nillable="true" ma:taxonomy="true" ma:internalName="jcbb0a9beef243af8bd213591b9d1662" ma:taxonomyFieldName="TMAcademieJaar" ma:displayName="Academiejaar" ma:default="" ma:fieldId="{3cbb0a9b-eef2-43af-8bd2-13591b9d1662}" ma:sspId="49b243c3-5758-488d-a165-3d321439e892" ma:termSetId="faa59a2e-9c1e-4550-a638-3eb90797fbe8" ma:anchorId="00000000-0000-0000-0000-000000000000" ma:open="false" ma:isKeyword="false">
      <xsd:complexType>
        <xsd:sequence>
          <xsd:element ref="pc:Terms" minOccurs="0" maxOccurs="1"/>
        </xsd:sequence>
      </xsd:complexType>
    </xsd:element>
    <xsd:element name="l98a91fe36af4d71ba4ebc7e897e6da3" ma:index="18" nillable="true" ma:taxonomy="true" ma:internalName="l98a91fe36af4d71ba4ebc7e897e6da3" ma:taxonomyFieldName="TMSubRubriek" ma:displayName="Subrubriek" ma:default="" ma:fieldId="{598a91fe-36af-4d71-ba4e-bc7e897e6da3}" ma:sspId="49b243c3-5758-488d-a165-3d321439e892" ma:termSetId="b9936c4b-d546-430d-aa8d-c6cc13d3aff9" ma:anchorId="00000000-0000-0000-0000-000000000000" ma:open="false" ma:isKeyword="false">
      <xsd:complexType>
        <xsd:sequence>
          <xsd:element ref="pc:Terms" minOccurs="0" maxOccurs="1"/>
        </xsd:sequence>
      </xsd:complexType>
    </xsd:element>
    <xsd:element name="TMArchief" ma:index="20" nillable="true" ma:displayName="Archief" ma:default="0" ma:description="Indien aangevinkt, behoort dit tot je archief." ma:internalName="TMArchief">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10" ma:displayName="Inhoudstype"/>
        <xsd:element ref="dc:title" minOccurs="0" maxOccurs="1" ma:index="1"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2447BC1-86BA-4BD0-B121-6EB17C88182B}">
  <ds:schemaRefs>
    <ds:schemaRef ds:uri="http://schemas.microsoft.com/sharepoint/v3/contenttype/forms"/>
  </ds:schemaRefs>
</ds:datastoreItem>
</file>

<file path=customXml/itemProps2.xml><?xml version="1.0" encoding="utf-8"?>
<ds:datastoreItem xmlns:ds="http://schemas.openxmlformats.org/officeDocument/2006/customXml" ds:itemID="{4DC83BB6-E598-4EC6-8615-C66E7DC5C27A}">
  <ds:schemaRefs>
    <ds:schemaRef ds:uri="http://schemas.microsoft.com/office/2006/documentManagement/types"/>
    <ds:schemaRef ds:uri="http://purl.org/dc/dcmitype/"/>
    <ds:schemaRef ds:uri="http://purl.org/dc/elements/1.1/"/>
    <ds:schemaRef ds:uri="http://schemas.microsoft.com/office/infopath/2007/PartnerControls"/>
    <ds:schemaRef ds:uri="http://www.w3.org/XML/1998/namespace"/>
    <ds:schemaRef ds:uri="http://schemas.openxmlformats.org/package/2006/metadata/core-properties"/>
    <ds:schemaRef ds:uri="3f990481-ab93-40a5-af1d-fa0a4386ebd9"/>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D2919278-6500-47F7-96B1-B846D0C46DC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f990481-ab93-40a5-af1d-fa0a4386ebd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1026</TotalTime>
  <Words>981</Words>
  <Application>Microsoft Office PowerPoint</Application>
  <PresentationFormat>Breedbeeld</PresentationFormat>
  <Paragraphs>135</Paragraphs>
  <Slides>22</Slides>
  <Notes>1</Notes>
  <HiddenSlides>0</HiddenSlides>
  <MMClips>0</MMClips>
  <ScaleCrop>false</ScaleCrop>
  <HeadingPairs>
    <vt:vector size="6" baseType="variant">
      <vt:variant>
        <vt:lpstr>Gebruikte lettertypen</vt:lpstr>
      </vt:variant>
      <vt:variant>
        <vt:i4>10</vt:i4>
      </vt:variant>
      <vt:variant>
        <vt:lpstr>Thema</vt:lpstr>
      </vt:variant>
      <vt:variant>
        <vt:i4>1</vt:i4>
      </vt:variant>
      <vt:variant>
        <vt:lpstr>Diatitels</vt:lpstr>
      </vt:variant>
      <vt:variant>
        <vt:i4>22</vt:i4>
      </vt:variant>
    </vt:vector>
  </HeadingPairs>
  <TitlesOfParts>
    <vt:vector size="33" baseType="lpstr">
      <vt:lpstr>Poppins ExtraLight</vt:lpstr>
      <vt:lpstr>Nunito ExtraLight</vt:lpstr>
      <vt:lpstr>Calibri</vt:lpstr>
      <vt:lpstr>Nunito</vt:lpstr>
      <vt:lpstr>Poppins Thin</vt:lpstr>
      <vt:lpstr>Arial</vt:lpstr>
      <vt:lpstr>Wingdings</vt:lpstr>
      <vt:lpstr>Poppins Light</vt:lpstr>
      <vt:lpstr>Cascadia Mono</vt:lpstr>
      <vt:lpstr>Nunito Light</vt:lpstr>
      <vt:lpstr>Thomas More</vt:lpstr>
      <vt:lpstr> Repository Pattern (Part 2)</vt:lpstr>
      <vt:lpstr>Concept of a generic repository</vt:lpstr>
      <vt:lpstr>Create a generic repository</vt:lpstr>
      <vt:lpstr>Quiz</vt:lpstr>
      <vt:lpstr>Create a generic repository</vt:lpstr>
      <vt:lpstr>DbSet in CRUD-methods</vt:lpstr>
      <vt:lpstr>Create a generic repository</vt:lpstr>
      <vt:lpstr>Create a generic repository</vt:lpstr>
      <vt:lpstr>Let the RatingsController use the generic repository</vt:lpstr>
      <vt:lpstr>Let the MoviesController use the generic repository</vt:lpstr>
      <vt:lpstr>Test AllRatings &amp; AllMovies</vt:lpstr>
      <vt:lpstr>Test AllRatings &amp; AllMovies</vt:lpstr>
      <vt:lpstr>Extend the generic repository</vt:lpstr>
      <vt:lpstr>Extend the generic repository</vt:lpstr>
      <vt:lpstr>Extend the generic repository</vt:lpstr>
      <vt:lpstr>Test AllMovies</vt:lpstr>
      <vt:lpstr>What about Dependency Injection?</vt:lpstr>
      <vt:lpstr>Register the repositories</vt:lpstr>
      <vt:lpstr>Rerun the application</vt:lpstr>
      <vt:lpstr>Refactoring the List-method of the MoviesController</vt:lpstr>
      <vt:lpstr>Refactoring the List-method of the MoviesController</vt:lpstr>
      <vt:lpstr>Done!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PowerPoint-presentatie</dc:title>
  <dc:creator>Erika Pelemans</dc:creator>
  <cp:lastModifiedBy>Koen Vangeel</cp:lastModifiedBy>
  <cp:revision>1364</cp:revision>
  <dcterms:created xsi:type="dcterms:W3CDTF">2020-09-28T10:08:39Z</dcterms:created>
  <dcterms:modified xsi:type="dcterms:W3CDTF">2022-10-20T12:47:13Z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0x0101006E2CD5CB49756845926F97DAE5E2F535000DCB65DDB7669E45BCF75FB6A30E49C0</vt:lpwstr>
  </property>
</Properties>
</file>